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6"/>
  </p:notesMasterIdLst>
  <p:handoutMasterIdLst>
    <p:handoutMasterId r:id="rId7"/>
  </p:handoutMasterIdLst>
  <p:sldIdLst>
    <p:sldId id="288" r:id="rId5"/>
  </p:sldIdLst>
  <p:sldSz cx="19202400" cy="37490400"/>
  <p:notesSz cx="6858000" cy="9144000"/>
  <p:defaultTextStyle>
    <a:defPPr>
      <a:defRPr lang="en-US"/>
    </a:defPPr>
    <a:lvl1pPr marL="0" algn="l" defTabSz="3174280" rtl="0" eaLnBrk="1" latinLnBrk="0" hangingPunct="1">
      <a:defRPr sz="6300" kern="1200">
        <a:solidFill>
          <a:schemeClr val="tx1"/>
        </a:solidFill>
        <a:latin typeface="+mn-lt"/>
        <a:ea typeface="+mn-ea"/>
        <a:cs typeface="+mn-cs"/>
      </a:defRPr>
    </a:lvl1pPr>
    <a:lvl2pPr marL="1587141" algn="l" defTabSz="3174280" rtl="0" eaLnBrk="1" latinLnBrk="0" hangingPunct="1">
      <a:defRPr sz="6300" kern="1200">
        <a:solidFill>
          <a:schemeClr val="tx1"/>
        </a:solidFill>
        <a:latin typeface="+mn-lt"/>
        <a:ea typeface="+mn-ea"/>
        <a:cs typeface="+mn-cs"/>
      </a:defRPr>
    </a:lvl2pPr>
    <a:lvl3pPr marL="3174280" algn="l" defTabSz="3174280" rtl="0" eaLnBrk="1" latinLnBrk="0" hangingPunct="1">
      <a:defRPr sz="6300" kern="1200">
        <a:solidFill>
          <a:schemeClr val="tx1"/>
        </a:solidFill>
        <a:latin typeface="+mn-lt"/>
        <a:ea typeface="+mn-ea"/>
        <a:cs typeface="+mn-cs"/>
      </a:defRPr>
    </a:lvl3pPr>
    <a:lvl4pPr marL="4761419" algn="l" defTabSz="3174280" rtl="0" eaLnBrk="1" latinLnBrk="0" hangingPunct="1">
      <a:defRPr sz="6300" kern="1200">
        <a:solidFill>
          <a:schemeClr val="tx1"/>
        </a:solidFill>
        <a:latin typeface="+mn-lt"/>
        <a:ea typeface="+mn-ea"/>
        <a:cs typeface="+mn-cs"/>
      </a:defRPr>
    </a:lvl4pPr>
    <a:lvl5pPr marL="6348559" algn="l" defTabSz="3174280" rtl="0" eaLnBrk="1" latinLnBrk="0" hangingPunct="1">
      <a:defRPr sz="6300" kern="1200">
        <a:solidFill>
          <a:schemeClr val="tx1"/>
        </a:solidFill>
        <a:latin typeface="+mn-lt"/>
        <a:ea typeface="+mn-ea"/>
        <a:cs typeface="+mn-cs"/>
      </a:defRPr>
    </a:lvl5pPr>
    <a:lvl6pPr marL="7935700" algn="l" defTabSz="3174280" rtl="0" eaLnBrk="1" latinLnBrk="0" hangingPunct="1">
      <a:defRPr sz="6300" kern="1200">
        <a:solidFill>
          <a:schemeClr val="tx1"/>
        </a:solidFill>
        <a:latin typeface="+mn-lt"/>
        <a:ea typeface="+mn-ea"/>
        <a:cs typeface="+mn-cs"/>
      </a:defRPr>
    </a:lvl6pPr>
    <a:lvl7pPr marL="9522841" algn="l" defTabSz="3174280" rtl="0" eaLnBrk="1" latinLnBrk="0" hangingPunct="1">
      <a:defRPr sz="6300" kern="1200">
        <a:solidFill>
          <a:schemeClr val="tx1"/>
        </a:solidFill>
        <a:latin typeface="+mn-lt"/>
        <a:ea typeface="+mn-ea"/>
        <a:cs typeface="+mn-cs"/>
      </a:defRPr>
    </a:lvl7pPr>
    <a:lvl8pPr marL="11109980" algn="l" defTabSz="3174280" rtl="0" eaLnBrk="1" latinLnBrk="0" hangingPunct="1">
      <a:defRPr sz="6300" kern="1200">
        <a:solidFill>
          <a:schemeClr val="tx1"/>
        </a:solidFill>
        <a:latin typeface="+mn-lt"/>
        <a:ea typeface="+mn-ea"/>
        <a:cs typeface="+mn-cs"/>
      </a:defRPr>
    </a:lvl8pPr>
    <a:lvl9pPr marL="12697121" algn="l" defTabSz="3174280" rtl="0" eaLnBrk="1" latinLnBrk="0" hangingPunct="1">
      <a:defRPr sz="6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8" userDrawn="1">
          <p15:clr>
            <a:srgbClr val="A4A3A4"/>
          </p15:clr>
        </p15:guide>
        <p15:guide id="2" orient="horz" pos="237" userDrawn="1">
          <p15:clr>
            <a:srgbClr val="A4A3A4"/>
          </p15:clr>
        </p15:guide>
        <p15:guide id="3" orient="horz" pos="22960" userDrawn="1">
          <p15:clr>
            <a:srgbClr val="A4A3A4"/>
          </p15:clr>
        </p15:guide>
        <p15:guide id="4" orient="horz" userDrawn="1">
          <p15:clr>
            <a:srgbClr val="A4A3A4"/>
          </p15:clr>
        </p15:guide>
        <p15:guide id="5" pos="255" userDrawn="1">
          <p15:clr>
            <a:srgbClr val="A4A3A4"/>
          </p15:clr>
        </p15:guide>
        <p15:guide id="6" pos="1184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281C"/>
    <a:srgbClr val="F3F5FA"/>
    <a:srgbClr val="CDD2DE"/>
    <a:srgbClr val="EAEAEA"/>
    <a:srgbClr val="CDD2FA"/>
    <a:srgbClr val="E3E9E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742C4D-052D-43DF-982F-47A8A5AC3BF5}" v="5" dt="2025-06-10T01:29:21.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3600" y="12"/>
      </p:cViewPr>
      <p:guideLst>
        <p:guide orient="horz" pos="3008"/>
        <p:guide orient="horz" pos="237"/>
        <p:guide orient="horz" pos="22960"/>
        <p:guide orient="horz"/>
        <p:guide pos="255"/>
        <p:guide pos="11843"/>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da White" userId="192eabd7-2a87-4386-9d9e-d4df482ab6b2" providerId="ADAL" clId="{057F82CD-7D88-483B-AE03-3C647BDBA11F}"/>
    <pc:docChg chg="undo custSel modSld">
      <pc:chgData name="Melinda White" userId="192eabd7-2a87-4386-9d9e-d4df482ab6b2" providerId="ADAL" clId="{057F82CD-7D88-483B-AE03-3C647BDBA11F}" dt="2025-05-22T21:52:40.455" v="149" actId="14100"/>
      <pc:docMkLst>
        <pc:docMk/>
      </pc:docMkLst>
      <pc:sldChg chg="addSp delSp modSp mod">
        <pc:chgData name="Melinda White" userId="192eabd7-2a87-4386-9d9e-d4df482ab6b2" providerId="ADAL" clId="{057F82CD-7D88-483B-AE03-3C647BDBA11F}" dt="2025-05-22T21:52:40.455" v="149" actId="14100"/>
        <pc:sldMkLst>
          <pc:docMk/>
          <pc:sldMk cId="36022844" sldId="288"/>
        </pc:sldMkLst>
        <pc:spChg chg="add mod">
          <ac:chgData name="Melinda White" userId="192eabd7-2a87-4386-9d9e-d4df482ab6b2" providerId="ADAL" clId="{057F82CD-7D88-483B-AE03-3C647BDBA11F}" dt="2025-05-22T21:47:50.763" v="103" actId="14100"/>
          <ac:spMkLst>
            <pc:docMk/>
            <pc:sldMk cId="36022844" sldId="288"/>
            <ac:spMk id="3" creationId="{2274032A-2F35-375B-647C-A9E2B35103F8}"/>
          </ac:spMkLst>
        </pc:spChg>
        <pc:spChg chg="add mod">
          <ac:chgData name="Melinda White" userId="192eabd7-2a87-4386-9d9e-d4df482ab6b2" providerId="ADAL" clId="{057F82CD-7D88-483B-AE03-3C647BDBA11F}" dt="2025-05-22T21:47:16.095" v="99" actId="14100"/>
          <ac:spMkLst>
            <pc:docMk/>
            <pc:sldMk cId="36022844" sldId="288"/>
            <ac:spMk id="4" creationId="{590F7A5F-1802-FC00-0933-BAED5DBF3AAA}"/>
          </ac:spMkLst>
        </pc:spChg>
        <pc:spChg chg="add mod">
          <ac:chgData name="Melinda White" userId="192eabd7-2a87-4386-9d9e-d4df482ab6b2" providerId="ADAL" clId="{057F82CD-7D88-483B-AE03-3C647BDBA11F}" dt="2025-05-22T21:47:25.917" v="100" actId="1076"/>
          <ac:spMkLst>
            <pc:docMk/>
            <pc:sldMk cId="36022844" sldId="288"/>
            <ac:spMk id="5" creationId="{B688410F-4936-0750-7104-6A82A7DCAAE2}"/>
          </ac:spMkLst>
        </pc:spChg>
        <pc:spChg chg="add mod">
          <ac:chgData name="Melinda White" userId="192eabd7-2a87-4386-9d9e-d4df482ab6b2" providerId="ADAL" clId="{057F82CD-7D88-483B-AE03-3C647BDBA11F}" dt="2025-05-22T21:47:34.389" v="101" actId="1076"/>
          <ac:spMkLst>
            <pc:docMk/>
            <pc:sldMk cId="36022844" sldId="288"/>
            <ac:spMk id="6" creationId="{E68B690C-8B01-0450-9B20-E32BC9BAA773}"/>
          </ac:spMkLst>
        </pc:spChg>
        <pc:spChg chg="mod">
          <ac:chgData name="Melinda White" userId="192eabd7-2a87-4386-9d9e-d4df482ab6b2" providerId="ADAL" clId="{057F82CD-7D88-483B-AE03-3C647BDBA11F}" dt="2025-05-22T21:36:12.872" v="16" actId="1076"/>
          <ac:spMkLst>
            <pc:docMk/>
            <pc:sldMk cId="36022844" sldId="288"/>
            <ac:spMk id="26" creationId="{02B0E33E-C242-4208-8A24-01AB0759E310}"/>
          </ac:spMkLst>
        </pc:spChg>
        <pc:spChg chg="mod">
          <ac:chgData name="Melinda White" userId="192eabd7-2a87-4386-9d9e-d4df482ab6b2" providerId="ADAL" clId="{057F82CD-7D88-483B-AE03-3C647BDBA11F}" dt="2025-05-22T21:45:12.710" v="75" actId="1076"/>
          <ac:spMkLst>
            <pc:docMk/>
            <pc:sldMk cId="36022844" sldId="288"/>
            <ac:spMk id="27" creationId="{44D4E74C-CF02-4868-A50D-45BAEE159A53}"/>
          </ac:spMkLst>
        </pc:spChg>
        <pc:spChg chg="mod">
          <ac:chgData name="Melinda White" userId="192eabd7-2a87-4386-9d9e-d4df482ab6b2" providerId="ADAL" clId="{057F82CD-7D88-483B-AE03-3C647BDBA11F}" dt="2025-05-22T21:37:29.100" v="24" actId="1076"/>
          <ac:spMkLst>
            <pc:docMk/>
            <pc:sldMk cId="36022844" sldId="288"/>
            <ac:spMk id="28" creationId="{B335E63D-BA0E-435F-B38F-82141D2E9F51}"/>
          </ac:spMkLst>
        </pc:spChg>
        <pc:spChg chg="mod">
          <ac:chgData name="Melinda White" userId="192eabd7-2a87-4386-9d9e-d4df482ab6b2" providerId="ADAL" clId="{057F82CD-7D88-483B-AE03-3C647BDBA11F}" dt="2025-05-22T21:49:34.327" v="124"/>
          <ac:spMkLst>
            <pc:docMk/>
            <pc:sldMk cId="36022844" sldId="288"/>
            <ac:spMk id="69" creationId="{CF86F288-0C5B-46BF-AC8A-7D5641874B57}"/>
          </ac:spMkLst>
        </pc:spChg>
        <pc:spChg chg="mod">
          <ac:chgData name="Melinda White" userId="192eabd7-2a87-4386-9d9e-d4df482ab6b2" providerId="ADAL" clId="{057F82CD-7D88-483B-AE03-3C647BDBA11F}" dt="2025-05-22T21:45:12.710" v="75" actId="1076"/>
          <ac:spMkLst>
            <pc:docMk/>
            <pc:sldMk cId="36022844" sldId="288"/>
            <ac:spMk id="75" creationId="{40C43B18-3AA2-4552-9FC7-91C5BC9AA5A5}"/>
          </ac:spMkLst>
        </pc:spChg>
        <pc:spChg chg="mod">
          <ac:chgData name="Melinda White" userId="192eabd7-2a87-4386-9d9e-d4df482ab6b2" providerId="ADAL" clId="{057F82CD-7D88-483B-AE03-3C647BDBA11F}" dt="2025-05-22T21:45:12.710" v="75" actId="1076"/>
          <ac:spMkLst>
            <pc:docMk/>
            <pc:sldMk cId="36022844" sldId="288"/>
            <ac:spMk id="76" creationId="{43DA2A82-30E5-47BF-862C-740264721770}"/>
          </ac:spMkLst>
        </pc:spChg>
        <pc:spChg chg="mod">
          <ac:chgData name="Melinda White" userId="192eabd7-2a87-4386-9d9e-d4df482ab6b2" providerId="ADAL" clId="{057F82CD-7D88-483B-AE03-3C647BDBA11F}" dt="2025-05-22T21:48:46.525" v="123" actId="20577"/>
          <ac:spMkLst>
            <pc:docMk/>
            <pc:sldMk cId="36022844" sldId="288"/>
            <ac:spMk id="80" creationId="{6354F1E3-4A16-4D51-B307-6F6D7BB3E787}"/>
          </ac:spMkLst>
        </pc:spChg>
        <pc:spChg chg="mod">
          <ac:chgData name="Melinda White" userId="192eabd7-2a87-4386-9d9e-d4df482ab6b2" providerId="ADAL" clId="{057F82CD-7D88-483B-AE03-3C647BDBA11F}" dt="2025-05-22T21:51:11.012" v="134" actId="1076"/>
          <ac:spMkLst>
            <pc:docMk/>
            <pc:sldMk cId="36022844" sldId="288"/>
            <ac:spMk id="84" creationId="{871F8F31-3643-4854-B2B2-9CDC6C35787F}"/>
          </ac:spMkLst>
        </pc:spChg>
        <pc:spChg chg="mod">
          <ac:chgData name="Melinda White" userId="192eabd7-2a87-4386-9d9e-d4df482ab6b2" providerId="ADAL" clId="{057F82CD-7D88-483B-AE03-3C647BDBA11F}" dt="2025-05-22T21:48:18.673" v="104"/>
          <ac:spMkLst>
            <pc:docMk/>
            <pc:sldMk cId="36022844" sldId="288"/>
            <ac:spMk id="85" creationId="{D2782485-E87A-45FF-B9C7-B9681B722966}"/>
          </ac:spMkLst>
        </pc:spChg>
        <pc:spChg chg="mod">
          <ac:chgData name="Melinda White" userId="192eabd7-2a87-4386-9d9e-d4df482ab6b2" providerId="ADAL" clId="{057F82CD-7D88-483B-AE03-3C647BDBA11F}" dt="2025-05-22T21:52:40.455" v="149" actId="14100"/>
          <ac:spMkLst>
            <pc:docMk/>
            <pc:sldMk cId="36022844" sldId="288"/>
            <ac:spMk id="86" creationId="{CDAAA6A3-0532-4870-BA2A-DBDBEC2D71C7}"/>
          </ac:spMkLst>
        </pc:spChg>
        <pc:spChg chg="mod">
          <ac:chgData name="Melinda White" userId="192eabd7-2a87-4386-9d9e-d4df482ab6b2" providerId="ADAL" clId="{057F82CD-7D88-483B-AE03-3C647BDBA11F}" dt="2025-05-22T21:51:18.384" v="136" actId="1076"/>
          <ac:spMkLst>
            <pc:docMk/>
            <pc:sldMk cId="36022844" sldId="288"/>
            <ac:spMk id="87" creationId="{BD18BA08-F577-439C-B57C-05EFAF30CAC5}"/>
          </ac:spMkLst>
        </pc:spChg>
        <pc:spChg chg="mod">
          <ac:chgData name="Melinda White" userId="192eabd7-2a87-4386-9d9e-d4df482ab6b2" providerId="ADAL" clId="{057F82CD-7D88-483B-AE03-3C647BDBA11F}" dt="2025-05-22T21:51:28.518" v="138" actId="1076"/>
          <ac:spMkLst>
            <pc:docMk/>
            <pc:sldMk cId="36022844" sldId="288"/>
            <ac:spMk id="92" creationId="{1746126D-E10E-47C6-8D5F-DED8A9A5020E}"/>
          </ac:spMkLst>
        </pc:spChg>
        <pc:spChg chg="mod">
          <ac:chgData name="Melinda White" userId="192eabd7-2a87-4386-9d9e-d4df482ab6b2" providerId="ADAL" clId="{057F82CD-7D88-483B-AE03-3C647BDBA11F}" dt="2025-05-22T21:45:12.710" v="75" actId="1076"/>
          <ac:spMkLst>
            <pc:docMk/>
            <pc:sldMk cId="36022844" sldId="288"/>
            <ac:spMk id="95" creationId="{07DC26A3-D357-4D48-B244-9B82215E623C}"/>
          </ac:spMkLst>
        </pc:spChg>
        <pc:spChg chg="mod">
          <ac:chgData name="Melinda White" userId="192eabd7-2a87-4386-9d9e-d4df482ab6b2" providerId="ADAL" clId="{057F82CD-7D88-483B-AE03-3C647BDBA11F}" dt="2025-05-22T21:45:12.710" v="75" actId="1076"/>
          <ac:spMkLst>
            <pc:docMk/>
            <pc:sldMk cId="36022844" sldId="288"/>
            <ac:spMk id="102" creationId="{18A68D6E-5782-4CC4-94C5-263D2653D65E}"/>
          </ac:spMkLst>
        </pc:spChg>
        <pc:picChg chg="mod">
          <ac:chgData name="Melinda White" userId="192eabd7-2a87-4386-9d9e-d4df482ab6b2" providerId="ADAL" clId="{057F82CD-7D88-483B-AE03-3C647BDBA11F}" dt="2025-05-22T21:50:48.720" v="130" actId="1076"/>
          <ac:picMkLst>
            <pc:docMk/>
            <pc:sldMk cId="36022844" sldId="288"/>
            <ac:picMk id="68" creationId="{ACFBC76E-0B91-482B-AB07-B71F904F04B5}"/>
          </ac:picMkLst>
        </pc:picChg>
      </pc:sldChg>
    </pc:docChg>
  </pc:docChgLst>
  <pc:docChgLst>
    <pc:chgData name="Melinda White" userId="192eabd7-2a87-4386-9d9e-d4df482ab6b2" providerId="ADAL" clId="{65F90033-987F-41C7-8704-C1AB81BCDD10}"/>
    <pc:docChg chg="modSld">
      <pc:chgData name="Melinda White" userId="192eabd7-2a87-4386-9d9e-d4df482ab6b2" providerId="ADAL" clId="{65F90033-987F-41C7-8704-C1AB81BCDD10}" dt="2025-05-23T01:06:19.595" v="17" actId="14100"/>
      <pc:docMkLst>
        <pc:docMk/>
      </pc:docMkLst>
      <pc:sldChg chg="modSp mod">
        <pc:chgData name="Melinda White" userId="192eabd7-2a87-4386-9d9e-d4df482ab6b2" providerId="ADAL" clId="{65F90033-987F-41C7-8704-C1AB81BCDD10}" dt="2025-05-23T01:06:19.595" v="17" actId="14100"/>
        <pc:sldMkLst>
          <pc:docMk/>
          <pc:sldMk cId="36022844" sldId="288"/>
        </pc:sldMkLst>
        <pc:spChg chg="mod">
          <ac:chgData name="Melinda White" userId="192eabd7-2a87-4386-9d9e-d4df482ab6b2" providerId="ADAL" clId="{65F90033-987F-41C7-8704-C1AB81BCDD10}" dt="2025-05-23T01:06:19.595" v="17" actId="14100"/>
          <ac:spMkLst>
            <pc:docMk/>
            <pc:sldMk cId="36022844" sldId="288"/>
            <ac:spMk id="28" creationId="{B335E63D-BA0E-435F-B38F-82141D2E9F51}"/>
          </ac:spMkLst>
        </pc:spChg>
      </pc:sldChg>
    </pc:docChg>
  </pc:docChgLst>
  <pc:docChgLst>
    <pc:chgData name="Janet M. Cesak" userId="S::jcesak@sohoonline.org::aa81dd94-bbfc-40e3-96ee-0b99c883a628" providerId="AD" clId="Web-{C7491A03-6BB7-904E-A13D-0A8DEC45D7CD}"/>
    <pc:docChg chg="mod modSld">
      <pc:chgData name="Janet M. Cesak" userId="S::jcesak@sohoonline.org::aa81dd94-bbfc-40e3-96ee-0b99c883a628" providerId="AD" clId="Web-{C7491A03-6BB7-904E-A13D-0A8DEC45D7CD}" dt="2025-05-22T23:43:28.895" v="520" actId="1076"/>
      <pc:docMkLst>
        <pc:docMk/>
      </pc:docMkLst>
      <pc:sldChg chg="addSp delSp modSp">
        <pc:chgData name="Janet M. Cesak" userId="S::jcesak@sohoonline.org::aa81dd94-bbfc-40e3-96ee-0b99c883a628" providerId="AD" clId="Web-{C7491A03-6BB7-904E-A13D-0A8DEC45D7CD}" dt="2025-05-22T23:43:28.895" v="520" actId="1076"/>
        <pc:sldMkLst>
          <pc:docMk/>
          <pc:sldMk cId="36022844" sldId="288"/>
        </pc:sldMkLst>
        <pc:spChg chg="mod">
          <ac:chgData name="Janet M. Cesak" userId="S::jcesak@sohoonline.org::aa81dd94-bbfc-40e3-96ee-0b99c883a628" providerId="AD" clId="Web-{C7491A03-6BB7-904E-A13D-0A8DEC45D7CD}" dt="2025-05-22T22:55:23.451" v="98" actId="1076"/>
          <ac:spMkLst>
            <pc:docMk/>
            <pc:sldMk cId="36022844" sldId="288"/>
            <ac:spMk id="4" creationId="{590F7A5F-1802-FC00-0933-BAED5DBF3AAA}"/>
          </ac:spMkLst>
        </pc:spChg>
        <pc:spChg chg="mod">
          <ac:chgData name="Janet M. Cesak" userId="S::jcesak@sohoonline.org::aa81dd94-bbfc-40e3-96ee-0b99c883a628" providerId="AD" clId="Web-{C7491A03-6BB7-904E-A13D-0A8DEC45D7CD}" dt="2025-05-22T22:25:22.240" v="22" actId="1076"/>
          <ac:spMkLst>
            <pc:docMk/>
            <pc:sldMk cId="36022844" sldId="288"/>
            <ac:spMk id="5" creationId="{B688410F-4936-0750-7104-6A82A7DCAAE2}"/>
          </ac:spMkLst>
        </pc:spChg>
        <pc:spChg chg="add mod">
          <ac:chgData name="Janet M. Cesak" userId="S::jcesak@sohoonline.org::aa81dd94-bbfc-40e3-96ee-0b99c883a628" providerId="AD" clId="Web-{C7491A03-6BB7-904E-A13D-0A8DEC45D7CD}" dt="2025-05-22T23:01:14.359" v="122" actId="1076"/>
          <ac:spMkLst>
            <pc:docMk/>
            <pc:sldMk cId="36022844" sldId="288"/>
            <ac:spMk id="8" creationId="{B57FDB2D-6585-2B25-8604-006164ADF707}"/>
          </ac:spMkLst>
        </pc:spChg>
        <pc:spChg chg="add mod">
          <ac:chgData name="Janet M. Cesak" userId="S::jcesak@sohoonline.org::aa81dd94-bbfc-40e3-96ee-0b99c883a628" providerId="AD" clId="Web-{C7491A03-6BB7-904E-A13D-0A8DEC45D7CD}" dt="2025-05-22T23:36:21.564" v="456" actId="20577"/>
          <ac:spMkLst>
            <pc:docMk/>
            <pc:sldMk cId="36022844" sldId="288"/>
            <ac:spMk id="9" creationId="{F63D77D8-8285-FA72-2605-E74606A22579}"/>
          </ac:spMkLst>
        </pc:spChg>
        <pc:spChg chg="add mod">
          <ac:chgData name="Janet M. Cesak" userId="S::jcesak@sohoonline.org::aa81dd94-bbfc-40e3-96ee-0b99c883a628" providerId="AD" clId="Web-{C7491A03-6BB7-904E-A13D-0A8DEC45D7CD}" dt="2025-05-22T23:18:53.631" v="298" actId="1076"/>
          <ac:spMkLst>
            <pc:docMk/>
            <pc:sldMk cId="36022844" sldId="288"/>
            <ac:spMk id="10" creationId="{577DF927-3A2F-A65F-8DE5-333543ABDCE7}"/>
          </ac:spMkLst>
        </pc:spChg>
        <pc:spChg chg="add mod">
          <ac:chgData name="Janet M. Cesak" userId="S::jcesak@sohoonline.org::aa81dd94-bbfc-40e3-96ee-0b99c883a628" providerId="AD" clId="Web-{C7491A03-6BB7-904E-A13D-0A8DEC45D7CD}" dt="2025-05-22T23:16:45.630" v="267" actId="1076"/>
          <ac:spMkLst>
            <pc:docMk/>
            <pc:sldMk cId="36022844" sldId="288"/>
            <ac:spMk id="11" creationId="{3D6A579E-394D-EAD8-8914-F8F1D07384D2}"/>
          </ac:spMkLst>
        </pc:spChg>
        <pc:spChg chg="add mod ord">
          <ac:chgData name="Janet M. Cesak" userId="S::jcesak@sohoonline.org::aa81dd94-bbfc-40e3-96ee-0b99c883a628" providerId="AD" clId="Web-{C7491A03-6BB7-904E-A13D-0A8DEC45D7CD}" dt="2025-05-22T23:37:15.846" v="470" actId="1076"/>
          <ac:spMkLst>
            <pc:docMk/>
            <pc:sldMk cId="36022844" sldId="288"/>
            <ac:spMk id="12" creationId="{CBD09ECA-0A08-63D2-BB4A-8CEB09B21D61}"/>
          </ac:spMkLst>
        </pc:spChg>
        <pc:spChg chg="add mod ord">
          <ac:chgData name="Janet M. Cesak" userId="S::jcesak@sohoonline.org::aa81dd94-bbfc-40e3-96ee-0b99c883a628" providerId="AD" clId="Web-{C7491A03-6BB7-904E-A13D-0A8DEC45D7CD}" dt="2025-05-22T23:37:15.877" v="471" actId="1076"/>
          <ac:spMkLst>
            <pc:docMk/>
            <pc:sldMk cId="36022844" sldId="288"/>
            <ac:spMk id="13" creationId="{BDA667D4-1A84-E981-40E2-BE0AEE95444C}"/>
          </ac:spMkLst>
        </pc:spChg>
        <pc:spChg chg="add mod">
          <ac:chgData name="Janet M. Cesak" userId="S::jcesak@sohoonline.org::aa81dd94-bbfc-40e3-96ee-0b99c883a628" providerId="AD" clId="Web-{C7491A03-6BB7-904E-A13D-0A8DEC45D7CD}" dt="2025-05-22T23:43:28.895" v="520" actId="1076"/>
          <ac:spMkLst>
            <pc:docMk/>
            <pc:sldMk cId="36022844" sldId="288"/>
            <ac:spMk id="16" creationId="{25717BF7-0F97-7DB6-609A-A9C918D72548}"/>
          </ac:spMkLst>
        </pc:spChg>
        <pc:spChg chg="mod">
          <ac:chgData name="Janet M. Cesak" userId="S::jcesak@sohoonline.org::aa81dd94-bbfc-40e3-96ee-0b99c883a628" providerId="AD" clId="Web-{C7491A03-6BB7-904E-A13D-0A8DEC45D7CD}" dt="2025-05-22T23:39:17.612" v="507" actId="14100"/>
          <ac:spMkLst>
            <pc:docMk/>
            <pc:sldMk cId="36022844" sldId="288"/>
            <ac:spMk id="28" creationId="{B335E63D-BA0E-435F-B38F-82141D2E9F51}"/>
          </ac:spMkLst>
        </pc:spChg>
        <pc:spChg chg="mod">
          <ac:chgData name="Janet M. Cesak" userId="S::jcesak@sohoonline.org::aa81dd94-bbfc-40e3-96ee-0b99c883a628" providerId="AD" clId="Web-{C7491A03-6BB7-904E-A13D-0A8DEC45D7CD}" dt="2025-05-22T23:36:15.736" v="454" actId="20577"/>
          <ac:spMkLst>
            <pc:docMk/>
            <pc:sldMk cId="36022844" sldId="288"/>
            <ac:spMk id="69" creationId="{CF86F288-0C5B-46BF-AC8A-7D5641874B57}"/>
          </ac:spMkLst>
        </pc:spChg>
        <pc:spChg chg="mod">
          <ac:chgData name="Janet M. Cesak" userId="S::jcesak@sohoonline.org::aa81dd94-bbfc-40e3-96ee-0b99c883a628" providerId="AD" clId="Web-{C7491A03-6BB7-904E-A13D-0A8DEC45D7CD}" dt="2025-05-22T22:52:36.513" v="69"/>
          <ac:spMkLst>
            <pc:docMk/>
            <pc:sldMk cId="36022844" sldId="288"/>
            <ac:spMk id="75" creationId="{40C43B18-3AA2-4552-9FC7-91C5BC9AA5A5}"/>
          </ac:spMkLst>
        </pc:spChg>
        <pc:spChg chg="mod">
          <ac:chgData name="Janet M. Cesak" userId="S::jcesak@sohoonline.org::aa81dd94-bbfc-40e3-96ee-0b99c883a628" providerId="AD" clId="Web-{C7491A03-6BB7-904E-A13D-0A8DEC45D7CD}" dt="2025-05-22T23:07:11.611" v="165" actId="1076"/>
          <ac:spMkLst>
            <pc:docMk/>
            <pc:sldMk cId="36022844" sldId="288"/>
            <ac:spMk id="76" creationId="{43DA2A82-30E5-47BF-862C-740264721770}"/>
          </ac:spMkLst>
        </pc:spChg>
        <pc:spChg chg="mod">
          <ac:chgData name="Janet M. Cesak" userId="S::jcesak@sohoonline.org::aa81dd94-bbfc-40e3-96ee-0b99c883a628" providerId="AD" clId="Web-{C7491A03-6BB7-904E-A13D-0A8DEC45D7CD}" dt="2025-05-22T23:01:04.031" v="121" actId="20577"/>
          <ac:spMkLst>
            <pc:docMk/>
            <pc:sldMk cId="36022844" sldId="288"/>
            <ac:spMk id="77" creationId="{41DFD848-1C8D-466F-B437-8AF745DFCB75}"/>
          </ac:spMkLst>
        </pc:spChg>
        <pc:spChg chg="add del mod">
          <ac:chgData name="Janet M. Cesak" userId="S::jcesak@sohoonline.org::aa81dd94-bbfc-40e3-96ee-0b99c883a628" providerId="AD" clId="Web-{C7491A03-6BB7-904E-A13D-0A8DEC45D7CD}" dt="2025-05-22T23:07:04.564" v="164" actId="1076"/>
          <ac:spMkLst>
            <pc:docMk/>
            <pc:sldMk cId="36022844" sldId="288"/>
            <ac:spMk id="80" creationId="{6354F1E3-4A16-4D51-B307-6F6D7BB3E787}"/>
          </ac:spMkLst>
        </pc:spChg>
        <pc:spChg chg="mod">
          <ac:chgData name="Janet M. Cesak" userId="S::jcesak@sohoonline.org::aa81dd94-bbfc-40e3-96ee-0b99c883a628" providerId="AD" clId="Web-{C7491A03-6BB7-904E-A13D-0A8DEC45D7CD}" dt="2025-05-22T21:52:32.956" v="4" actId="1076"/>
          <ac:spMkLst>
            <pc:docMk/>
            <pc:sldMk cId="36022844" sldId="288"/>
            <ac:spMk id="84" creationId="{871F8F31-3643-4854-B2B2-9CDC6C35787F}"/>
          </ac:spMkLst>
        </pc:spChg>
        <pc:spChg chg="mod">
          <ac:chgData name="Janet M. Cesak" userId="S::jcesak@sohoonline.org::aa81dd94-bbfc-40e3-96ee-0b99c883a628" providerId="AD" clId="Web-{C7491A03-6BB7-904E-A13D-0A8DEC45D7CD}" dt="2025-05-22T23:36:03.392" v="450" actId="20577"/>
          <ac:spMkLst>
            <pc:docMk/>
            <pc:sldMk cId="36022844" sldId="288"/>
            <ac:spMk id="85" creationId="{D2782485-E87A-45FF-B9C7-B9681B722966}"/>
          </ac:spMkLst>
        </pc:spChg>
        <pc:spChg chg="mod ord">
          <ac:chgData name="Janet M. Cesak" userId="S::jcesak@sohoonline.org::aa81dd94-bbfc-40e3-96ee-0b99c883a628" providerId="AD" clId="Web-{C7491A03-6BB7-904E-A13D-0A8DEC45D7CD}" dt="2025-05-22T23:36:09.033" v="452" actId="20577"/>
          <ac:spMkLst>
            <pc:docMk/>
            <pc:sldMk cId="36022844" sldId="288"/>
            <ac:spMk id="86" creationId="{CDAAA6A3-0532-4870-BA2A-DBDBEC2D71C7}"/>
          </ac:spMkLst>
        </pc:spChg>
        <pc:spChg chg="mod">
          <ac:chgData name="Janet M. Cesak" userId="S::jcesak@sohoonline.org::aa81dd94-bbfc-40e3-96ee-0b99c883a628" providerId="AD" clId="Web-{C7491A03-6BB7-904E-A13D-0A8DEC45D7CD}" dt="2025-05-22T23:37:15.908" v="472" actId="1076"/>
          <ac:spMkLst>
            <pc:docMk/>
            <pc:sldMk cId="36022844" sldId="288"/>
            <ac:spMk id="87" creationId="{BD18BA08-F577-439C-B57C-05EFAF30CAC5}"/>
          </ac:spMkLst>
        </pc:spChg>
        <pc:spChg chg="mod ord">
          <ac:chgData name="Janet M. Cesak" userId="S::jcesak@sohoonline.org::aa81dd94-bbfc-40e3-96ee-0b99c883a628" providerId="AD" clId="Web-{C7491A03-6BB7-904E-A13D-0A8DEC45D7CD}" dt="2025-05-22T23:37:15.814" v="469" actId="1076"/>
          <ac:spMkLst>
            <pc:docMk/>
            <pc:sldMk cId="36022844" sldId="288"/>
            <ac:spMk id="92" creationId="{1746126D-E10E-47C6-8D5F-DED8A9A5020E}"/>
          </ac:spMkLst>
        </pc:spChg>
        <pc:spChg chg="mod">
          <ac:chgData name="Janet M. Cesak" userId="S::jcesak@sohoonline.org::aa81dd94-bbfc-40e3-96ee-0b99c883a628" providerId="AD" clId="Web-{C7491A03-6BB7-904E-A13D-0A8DEC45D7CD}" dt="2025-05-22T23:35:33.845" v="445" actId="20577"/>
          <ac:spMkLst>
            <pc:docMk/>
            <pc:sldMk cId="36022844" sldId="288"/>
            <ac:spMk id="100" creationId="{99BB74CD-1EB8-4E1D-9A80-2B21AE3B7815}"/>
          </ac:spMkLst>
        </pc:spChg>
        <pc:spChg chg="mod">
          <ac:chgData name="Janet M. Cesak" userId="S::jcesak@sohoonline.org::aa81dd94-bbfc-40e3-96ee-0b99c883a628" providerId="AD" clId="Web-{C7491A03-6BB7-904E-A13D-0A8DEC45D7CD}" dt="2025-05-22T23:11:25.988" v="236" actId="1076"/>
          <ac:spMkLst>
            <pc:docMk/>
            <pc:sldMk cId="36022844" sldId="288"/>
            <ac:spMk id="102" creationId="{18A68D6E-5782-4CC4-94C5-263D2653D65E}"/>
          </ac:spMkLst>
        </pc:spChg>
        <pc:spChg chg="mod">
          <ac:chgData name="Janet M. Cesak" userId="S::jcesak@sohoonline.org::aa81dd94-bbfc-40e3-96ee-0b99c883a628" providerId="AD" clId="Web-{C7491A03-6BB7-904E-A13D-0A8DEC45D7CD}" dt="2025-05-22T23:36:27.033" v="458" actId="20577"/>
          <ac:spMkLst>
            <pc:docMk/>
            <pc:sldMk cId="36022844" sldId="288"/>
            <ac:spMk id="104" creationId="{0EACD282-6A3F-4F20-98B7-BA280C37C32B}"/>
          </ac:spMkLst>
        </pc:spChg>
        <pc:graphicFrameChg chg="add mod topLvl modGraphic">
          <ac:chgData name="Janet M. Cesak" userId="S::jcesak@sohoonline.org::aa81dd94-bbfc-40e3-96ee-0b99c883a628" providerId="AD" clId="Web-{C7491A03-6BB7-904E-A13D-0A8DEC45D7CD}" dt="2025-05-22T23:37:20.736" v="473" actId="1076"/>
          <ac:graphicFrameMkLst>
            <pc:docMk/>
            <pc:sldMk cId="36022844" sldId="288"/>
            <ac:graphicFrameMk id="14" creationId="{A8C780AE-5332-0BB0-965E-C69F5D5DBF40}"/>
          </ac:graphicFrameMkLst>
        </pc:graphicFrameChg>
        <pc:picChg chg="mod ord">
          <ac:chgData name="Janet M. Cesak" userId="S::jcesak@sohoonline.org::aa81dd94-bbfc-40e3-96ee-0b99c883a628" providerId="AD" clId="Web-{C7491A03-6BB7-904E-A13D-0A8DEC45D7CD}" dt="2025-05-22T23:36:32.767" v="459" actId="1076"/>
          <ac:picMkLst>
            <pc:docMk/>
            <pc:sldMk cId="36022844" sldId="288"/>
            <ac:picMk id="68" creationId="{ACFBC76E-0B91-482B-AB07-B71F904F04B5}"/>
          </ac:picMkLst>
        </pc:picChg>
      </pc:sldChg>
    </pc:docChg>
  </pc:docChgLst>
  <pc:docChgLst>
    <pc:chgData name="Melinda White" userId="192eabd7-2a87-4386-9d9e-d4df482ab6b2" providerId="ADAL" clId="{B9742C4D-052D-43DF-982F-47A8A5AC3BF5}"/>
    <pc:docChg chg="undo custSel modSld">
      <pc:chgData name="Melinda White" userId="192eabd7-2a87-4386-9d9e-d4df482ab6b2" providerId="ADAL" clId="{B9742C4D-052D-43DF-982F-47A8A5AC3BF5}" dt="2025-06-10T01:30:32.834" v="127" actId="403"/>
      <pc:docMkLst>
        <pc:docMk/>
      </pc:docMkLst>
      <pc:sldChg chg="addSp delSp modSp mod">
        <pc:chgData name="Melinda White" userId="192eabd7-2a87-4386-9d9e-d4df482ab6b2" providerId="ADAL" clId="{B9742C4D-052D-43DF-982F-47A8A5AC3BF5}" dt="2025-06-10T01:30:32.834" v="127" actId="403"/>
        <pc:sldMkLst>
          <pc:docMk/>
          <pc:sldMk cId="36022844" sldId="288"/>
        </pc:sldMkLst>
        <pc:spChg chg="add mod">
          <ac:chgData name="Melinda White" userId="192eabd7-2a87-4386-9d9e-d4df482ab6b2" providerId="ADAL" clId="{B9742C4D-052D-43DF-982F-47A8A5AC3BF5}" dt="2025-06-10T01:28:48.709" v="116" actId="1076"/>
          <ac:spMkLst>
            <pc:docMk/>
            <pc:sldMk cId="36022844" sldId="288"/>
            <ac:spMk id="2" creationId="{1F319D31-2C4B-E516-CA74-A2125B435F45}"/>
          </ac:spMkLst>
        </pc:spChg>
        <pc:spChg chg="mod">
          <ac:chgData name="Melinda White" userId="192eabd7-2a87-4386-9d9e-d4df482ab6b2" providerId="ADAL" clId="{B9742C4D-052D-43DF-982F-47A8A5AC3BF5}" dt="2025-06-10T01:29:35.518" v="122" actId="255"/>
          <ac:spMkLst>
            <pc:docMk/>
            <pc:sldMk cId="36022844" sldId="288"/>
            <ac:spMk id="9" creationId="{F63D77D8-8285-FA72-2605-E74606A22579}"/>
          </ac:spMkLst>
        </pc:spChg>
        <pc:spChg chg="mod topLvl">
          <ac:chgData name="Melinda White" userId="192eabd7-2a87-4386-9d9e-d4df482ab6b2" providerId="ADAL" clId="{B9742C4D-052D-43DF-982F-47A8A5AC3BF5}" dt="2025-06-10T01:26:41.631" v="95" actId="478"/>
          <ac:spMkLst>
            <pc:docMk/>
            <pc:sldMk cId="36022844" sldId="288"/>
            <ac:spMk id="15" creationId="{8DFB0EE8-93F9-5D7C-B62A-90F98FFDB783}"/>
          </ac:spMkLst>
        </pc:spChg>
        <pc:spChg chg="mod">
          <ac:chgData name="Melinda White" userId="192eabd7-2a87-4386-9d9e-d4df482ab6b2" providerId="ADAL" clId="{B9742C4D-052D-43DF-982F-47A8A5AC3BF5}" dt="2025-06-10T01:17:30.570" v="0" actId="1076"/>
          <ac:spMkLst>
            <pc:docMk/>
            <pc:sldMk cId="36022844" sldId="288"/>
            <ac:spMk id="16" creationId="{25717BF7-0F97-7DB6-609A-A9C918D72548}"/>
          </ac:spMkLst>
        </pc:spChg>
        <pc:spChg chg="del mod">
          <ac:chgData name="Melinda White" userId="192eabd7-2a87-4386-9d9e-d4df482ab6b2" providerId="ADAL" clId="{B9742C4D-052D-43DF-982F-47A8A5AC3BF5}" dt="2025-06-10T01:26:37.896" v="93" actId="478"/>
          <ac:spMkLst>
            <pc:docMk/>
            <pc:sldMk cId="36022844" sldId="288"/>
            <ac:spMk id="19" creationId="{B8ADFC8D-84FC-1BD8-A533-D778BF255B96}"/>
          </ac:spMkLst>
        </pc:spChg>
        <pc:spChg chg="add mod">
          <ac:chgData name="Melinda White" userId="192eabd7-2a87-4386-9d9e-d4df482ab6b2" providerId="ADAL" clId="{B9742C4D-052D-43DF-982F-47A8A5AC3BF5}" dt="2025-06-10T01:28:25.105" v="115" actId="113"/>
          <ac:spMkLst>
            <pc:docMk/>
            <pc:sldMk cId="36022844" sldId="288"/>
            <ac:spMk id="29" creationId="{808A2C92-2DDB-1DE3-9E19-4E521F81F76F}"/>
          </ac:spMkLst>
        </pc:spChg>
        <pc:spChg chg="mod">
          <ac:chgData name="Melinda White" userId="192eabd7-2a87-4386-9d9e-d4df482ab6b2" providerId="ADAL" clId="{B9742C4D-052D-43DF-982F-47A8A5AC3BF5}" dt="2025-06-10T01:29:44.966" v="123" actId="255"/>
          <ac:spMkLst>
            <pc:docMk/>
            <pc:sldMk cId="36022844" sldId="288"/>
            <ac:spMk id="69" creationId="{CF86F288-0C5B-46BF-AC8A-7D5641874B57}"/>
          </ac:spMkLst>
        </pc:spChg>
        <pc:spChg chg="mod">
          <ac:chgData name="Melinda White" userId="192eabd7-2a87-4386-9d9e-d4df482ab6b2" providerId="ADAL" clId="{B9742C4D-052D-43DF-982F-47A8A5AC3BF5}" dt="2025-06-10T01:29:21.904" v="120" actId="14100"/>
          <ac:spMkLst>
            <pc:docMk/>
            <pc:sldMk cId="36022844" sldId="288"/>
            <ac:spMk id="84" creationId="{871F8F31-3643-4854-B2B2-9CDC6C35787F}"/>
          </ac:spMkLst>
        </pc:spChg>
        <pc:spChg chg="mod">
          <ac:chgData name="Melinda White" userId="192eabd7-2a87-4386-9d9e-d4df482ab6b2" providerId="ADAL" clId="{B9742C4D-052D-43DF-982F-47A8A5AC3BF5}" dt="2025-06-10T01:29:51.193" v="124" actId="255"/>
          <ac:spMkLst>
            <pc:docMk/>
            <pc:sldMk cId="36022844" sldId="288"/>
            <ac:spMk id="85" creationId="{D2782485-E87A-45FF-B9C7-B9681B722966}"/>
          </ac:spMkLst>
        </pc:spChg>
        <pc:spChg chg="mod">
          <ac:chgData name="Melinda White" userId="192eabd7-2a87-4386-9d9e-d4df482ab6b2" providerId="ADAL" clId="{B9742C4D-052D-43DF-982F-47A8A5AC3BF5}" dt="2025-06-10T01:29:58.953" v="125" actId="403"/>
          <ac:spMkLst>
            <pc:docMk/>
            <pc:sldMk cId="36022844" sldId="288"/>
            <ac:spMk id="86" creationId="{CDAAA6A3-0532-4870-BA2A-DBDBEC2D71C7}"/>
          </ac:spMkLst>
        </pc:spChg>
        <pc:spChg chg="del mod">
          <ac:chgData name="Melinda White" userId="192eabd7-2a87-4386-9d9e-d4df482ab6b2" providerId="ADAL" clId="{B9742C4D-052D-43DF-982F-47A8A5AC3BF5}" dt="2025-06-10T01:24:54.384" v="70" actId="478"/>
          <ac:spMkLst>
            <pc:docMk/>
            <pc:sldMk cId="36022844" sldId="288"/>
            <ac:spMk id="88" creationId="{6FB7809C-AC01-46F6-8563-4A540372680A}"/>
          </ac:spMkLst>
        </pc:spChg>
        <pc:spChg chg="mod">
          <ac:chgData name="Melinda White" userId="192eabd7-2a87-4386-9d9e-d4df482ab6b2" providerId="ADAL" clId="{B9742C4D-052D-43DF-982F-47A8A5AC3BF5}" dt="2025-06-10T01:30:32.834" v="127" actId="403"/>
          <ac:spMkLst>
            <pc:docMk/>
            <pc:sldMk cId="36022844" sldId="288"/>
            <ac:spMk id="104" creationId="{0EACD282-6A3F-4F20-98B7-BA280C37C32B}"/>
          </ac:spMkLst>
        </pc:spChg>
        <pc:grpChg chg="add del mod">
          <ac:chgData name="Melinda White" userId="192eabd7-2a87-4386-9d9e-d4df482ab6b2" providerId="ADAL" clId="{B9742C4D-052D-43DF-982F-47A8A5AC3BF5}" dt="2025-06-10T01:26:41.631" v="95" actId="478"/>
          <ac:grpSpMkLst>
            <pc:docMk/>
            <pc:sldMk cId="36022844" sldId="288"/>
            <ac:grpSpMk id="7" creationId="{F2F5E1BF-99FD-B53B-A976-8DE1E7414BF8}"/>
          </ac:grpSpMkLst>
        </pc:grpChg>
        <pc:picChg chg="del mod topLvl">
          <ac:chgData name="Melinda White" userId="192eabd7-2a87-4386-9d9e-d4df482ab6b2" providerId="ADAL" clId="{B9742C4D-052D-43DF-982F-47A8A5AC3BF5}" dt="2025-06-10T01:26:41.631" v="95" actId="478"/>
          <ac:picMkLst>
            <pc:docMk/>
            <pc:sldMk cId="36022844" sldId="288"/>
            <ac:picMk id="17" creationId="{4E559F46-CFA4-0874-2957-285B6B2B208B}"/>
          </ac:picMkLst>
        </pc:picChg>
        <pc:picChg chg="del mod">
          <ac:chgData name="Melinda White" userId="192eabd7-2a87-4386-9d9e-d4df482ab6b2" providerId="ADAL" clId="{B9742C4D-052D-43DF-982F-47A8A5AC3BF5}" dt="2025-06-10T01:26:39.708" v="94" actId="478"/>
          <ac:picMkLst>
            <pc:docMk/>
            <pc:sldMk cId="36022844" sldId="288"/>
            <ac:picMk id="18" creationId="{7381B3B4-4F14-4DFF-DC43-26FF2122646F}"/>
          </ac:picMkLst>
        </pc:picChg>
        <pc:picChg chg="del mod">
          <ac:chgData name="Melinda White" userId="192eabd7-2a87-4386-9d9e-d4df482ab6b2" providerId="ADAL" clId="{B9742C4D-052D-43DF-982F-47A8A5AC3BF5}" dt="2025-06-10T01:26:34.019" v="91" actId="478"/>
          <ac:picMkLst>
            <pc:docMk/>
            <pc:sldMk cId="36022844" sldId="288"/>
            <ac:picMk id="20" creationId="{725FDCD0-E0E6-6BF6-5542-2B4F74EC54E8}"/>
          </ac:picMkLst>
        </pc:picChg>
        <pc:picChg chg="del mod">
          <ac:chgData name="Melinda White" userId="192eabd7-2a87-4386-9d9e-d4df482ab6b2" providerId="ADAL" clId="{B9742C4D-052D-43DF-982F-47A8A5AC3BF5}" dt="2025-06-10T01:26:36.030" v="92" actId="478"/>
          <ac:picMkLst>
            <pc:docMk/>
            <pc:sldMk cId="36022844" sldId="288"/>
            <ac:picMk id="21" creationId="{16ACF054-32FB-409F-A64B-EEA1F70E16FE}"/>
          </ac:picMkLst>
        </pc:picChg>
        <pc:picChg chg="add del mod">
          <ac:chgData name="Melinda White" userId="192eabd7-2a87-4386-9d9e-d4df482ab6b2" providerId="ADAL" clId="{B9742C4D-052D-43DF-982F-47A8A5AC3BF5}" dt="2025-06-10T01:26:29.665" v="89" actId="478"/>
          <ac:picMkLst>
            <pc:docMk/>
            <pc:sldMk cId="36022844" sldId="288"/>
            <ac:picMk id="22" creationId="{8AB5EEB9-FE1A-87BF-0033-44FDDB052EEC}"/>
          </ac:picMkLst>
        </pc:picChg>
        <pc:picChg chg="del mod">
          <ac:chgData name="Melinda White" userId="192eabd7-2a87-4386-9d9e-d4df482ab6b2" providerId="ADAL" clId="{B9742C4D-052D-43DF-982F-47A8A5AC3BF5}" dt="2025-06-10T01:26:09.858" v="86" actId="478"/>
          <ac:picMkLst>
            <pc:docMk/>
            <pc:sldMk cId="36022844" sldId="288"/>
            <ac:picMk id="23" creationId="{E79E1A85-D349-E37B-D9BA-B79C6F919E72}"/>
          </ac:picMkLst>
        </pc:picChg>
        <pc:picChg chg="del mod">
          <ac:chgData name="Melinda White" userId="192eabd7-2a87-4386-9d9e-d4df482ab6b2" providerId="ADAL" clId="{B9742C4D-052D-43DF-982F-47A8A5AC3BF5}" dt="2025-06-10T01:26:31.985" v="90" actId="478"/>
          <ac:picMkLst>
            <pc:docMk/>
            <pc:sldMk cId="36022844" sldId="288"/>
            <ac:picMk id="24" creationId="{FB4565F8-D0F1-DDA7-0D16-093B3A20EFCC}"/>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ohoonline.sharepoint.com/sites/JWC_Data/Shared%20Documents/Community%20-%20Shared/SOHO%20Past%20Meetings/SOHO19/Abstracts/Poster%20Presenters/PosterTemplate-46x72-HALF-SIZE_ColumnClustered.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4381279293976195"/>
          <c:y val="1.215363661525431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rgbClr val="0D0D0D"/>
              </a:solidFill>
              <a:latin typeface="Arial Black"/>
              <a:ea typeface="Arial Black"/>
              <a:cs typeface="Arial Black"/>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A6A6A6"/>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817-4324-AC7E-D69D0718F38F}"/>
            </c:ext>
          </c:extLst>
        </c:ser>
        <c:ser>
          <c:idx val="1"/>
          <c:order val="1"/>
          <c:tx>
            <c:strRef>
              <c:f>Sheet1!$C$1</c:f>
              <c:strCache>
                <c:ptCount val="1"/>
                <c:pt idx="0">
                  <c:v>Series 2</c:v>
                </c:pt>
              </c:strCache>
            </c:strRef>
          </c:tx>
          <c:spPr>
            <a:solidFill>
              <a:srgbClr val="CF281C"/>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817-4324-AC7E-D69D0718F38F}"/>
            </c:ext>
          </c:extLst>
        </c:ser>
        <c:ser>
          <c:idx val="2"/>
          <c:order val="2"/>
          <c:tx>
            <c:strRef>
              <c:f>Sheet1!$D$1</c:f>
              <c:strCache>
                <c:ptCount val="1"/>
                <c:pt idx="0">
                  <c:v>Series 3</c:v>
                </c:pt>
              </c:strCache>
            </c:strRef>
          </c:tx>
          <c:spPr>
            <a:solidFill>
              <a:srgbClr val="0D0D0D"/>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817-4324-AC7E-D69D0718F38F}"/>
            </c:ext>
          </c:extLst>
        </c:ser>
        <c:dLbls>
          <c:showLegendKey val="0"/>
          <c:showVal val="0"/>
          <c:showCatName val="0"/>
          <c:showSerName val="0"/>
          <c:showPercent val="0"/>
          <c:showBubbleSize val="0"/>
        </c:dLbls>
        <c:gapWidth val="219"/>
        <c:overlap val="-27"/>
        <c:axId val="1083751360"/>
        <c:axId val="1083747040"/>
      </c:barChart>
      <c:catAx>
        <c:axId val="1083751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3747040"/>
        <c:crosses val="autoZero"/>
        <c:auto val="1"/>
        <c:lblAlgn val="ctr"/>
        <c:lblOffset val="100"/>
        <c:noMultiLvlLbl val="0"/>
      </c:catAx>
      <c:valAx>
        <c:axId val="1083747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3751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6/9/2025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40616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6/9/2025</a:t>
            </a:fld>
            <a:endParaRPr lang="en-US"/>
          </a:p>
        </p:txBody>
      </p:sp>
      <p:sp>
        <p:nvSpPr>
          <p:cNvPr id="4" name="Slide Image Placeholder 3"/>
          <p:cNvSpPr>
            <a:spLocks noGrp="1" noRot="1" noChangeAspect="1"/>
          </p:cNvSpPr>
          <p:nvPr>
            <p:ph type="sldImg" idx="2"/>
          </p:nvPr>
        </p:nvSpPr>
        <p:spPr>
          <a:xfrm>
            <a:off x="2551113" y="685800"/>
            <a:ext cx="17557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a:p>
        </p:txBody>
      </p:sp>
    </p:spTree>
    <p:extLst>
      <p:ext uri="{BB962C8B-B14F-4D97-AF65-F5344CB8AC3E}">
        <p14:creationId xmlns:p14="http://schemas.microsoft.com/office/powerpoint/2010/main" val="1769238274"/>
      </p:ext>
    </p:extLst>
  </p:cSld>
  <p:clrMap bg1="lt1" tx1="dk1" bg2="lt2" tx2="dk2" accent1="accent1" accent2="accent2" accent3="accent3" accent4="accent4" accent5="accent5" accent6="accent6" hlink="hlink" folHlink="folHlink"/>
  <p:notesStyle>
    <a:lvl1pPr marL="0" algn="l" defTabSz="3174280" rtl="0" eaLnBrk="1" latinLnBrk="0" hangingPunct="1">
      <a:defRPr sz="4200" kern="1200">
        <a:solidFill>
          <a:schemeClr val="tx1"/>
        </a:solidFill>
        <a:latin typeface="+mn-lt"/>
        <a:ea typeface="+mn-ea"/>
        <a:cs typeface="+mn-cs"/>
      </a:defRPr>
    </a:lvl1pPr>
    <a:lvl2pPr marL="1587141" algn="l" defTabSz="3174280" rtl="0" eaLnBrk="1" latinLnBrk="0" hangingPunct="1">
      <a:defRPr sz="4200" kern="1200">
        <a:solidFill>
          <a:schemeClr val="tx1"/>
        </a:solidFill>
        <a:latin typeface="+mn-lt"/>
        <a:ea typeface="+mn-ea"/>
        <a:cs typeface="+mn-cs"/>
      </a:defRPr>
    </a:lvl2pPr>
    <a:lvl3pPr marL="3174280" algn="l" defTabSz="3174280" rtl="0" eaLnBrk="1" latinLnBrk="0" hangingPunct="1">
      <a:defRPr sz="4200" kern="1200">
        <a:solidFill>
          <a:schemeClr val="tx1"/>
        </a:solidFill>
        <a:latin typeface="+mn-lt"/>
        <a:ea typeface="+mn-ea"/>
        <a:cs typeface="+mn-cs"/>
      </a:defRPr>
    </a:lvl3pPr>
    <a:lvl4pPr marL="4761419" algn="l" defTabSz="3174280" rtl="0" eaLnBrk="1" latinLnBrk="0" hangingPunct="1">
      <a:defRPr sz="4200" kern="1200">
        <a:solidFill>
          <a:schemeClr val="tx1"/>
        </a:solidFill>
        <a:latin typeface="+mn-lt"/>
        <a:ea typeface="+mn-ea"/>
        <a:cs typeface="+mn-cs"/>
      </a:defRPr>
    </a:lvl4pPr>
    <a:lvl5pPr marL="6348559" algn="l" defTabSz="3174280" rtl="0" eaLnBrk="1" latinLnBrk="0" hangingPunct="1">
      <a:defRPr sz="4200" kern="1200">
        <a:solidFill>
          <a:schemeClr val="tx1"/>
        </a:solidFill>
        <a:latin typeface="+mn-lt"/>
        <a:ea typeface="+mn-ea"/>
        <a:cs typeface="+mn-cs"/>
      </a:defRPr>
    </a:lvl5pPr>
    <a:lvl6pPr marL="7935700" algn="l" defTabSz="3174280" rtl="0" eaLnBrk="1" latinLnBrk="0" hangingPunct="1">
      <a:defRPr sz="4200" kern="1200">
        <a:solidFill>
          <a:schemeClr val="tx1"/>
        </a:solidFill>
        <a:latin typeface="+mn-lt"/>
        <a:ea typeface="+mn-ea"/>
        <a:cs typeface="+mn-cs"/>
      </a:defRPr>
    </a:lvl6pPr>
    <a:lvl7pPr marL="9522841" algn="l" defTabSz="3174280" rtl="0" eaLnBrk="1" latinLnBrk="0" hangingPunct="1">
      <a:defRPr sz="4200" kern="1200">
        <a:solidFill>
          <a:schemeClr val="tx1"/>
        </a:solidFill>
        <a:latin typeface="+mn-lt"/>
        <a:ea typeface="+mn-ea"/>
        <a:cs typeface="+mn-cs"/>
      </a:defRPr>
    </a:lvl7pPr>
    <a:lvl8pPr marL="11109980" algn="l" defTabSz="3174280" rtl="0" eaLnBrk="1" latinLnBrk="0" hangingPunct="1">
      <a:defRPr sz="4200" kern="1200">
        <a:solidFill>
          <a:schemeClr val="tx1"/>
        </a:solidFill>
        <a:latin typeface="+mn-lt"/>
        <a:ea typeface="+mn-ea"/>
        <a:cs typeface="+mn-cs"/>
      </a:defRPr>
    </a:lvl8pPr>
    <a:lvl9pPr marL="12697121" algn="l" defTabSz="3174280" rtl="0" eaLnBrk="1" latinLnBrk="0" hangingPunct="1">
      <a:defRPr sz="4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51113" y="685800"/>
            <a:ext cx="1755775"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a:p>
        </p:txBody>
      </p:sp>
    </p:spTree>
    <p:extLst>
      <p:ext uri="{BB962C8B-B14F-4D97-AF65-F5344CB8AC3E}">
        <p14:creationId xmlns:p14="http://schemas.microsoft.com/office/powerpoint/2010/main" val="1445194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2650007" rtl="0" eaLnBrk="1" latinLnBrk="0" hangingPunct="1">
        <a:spcBef>
          <a:spcPct val="0"/>
        </a:spcBef>
        <a:buNone/>
        <a:defRPr sz="5260" kern="1200">
          <a:solidFill>
            <a:schemeClr val="bg1"/>
          </a:solidFill>
          <a:latin typeface="Trebuchet MS" pitchFamily="34" charset="0"/>
          <a:ea typeface="+mj-ea"/>
          <a:cs typeface="+mj-cs"/>
        </a:defRPr>
      </a:lvl1pPr>
    </p:titleStyle>
    <p:bodyStyle>
      <a:lvl1pPr marL="993753" indent="-993753" algn="l" defTabSz="2650007" rtl="0" eaLnBrk="1" latinLnBrk="0" hangingPunct="1">
        <a:spcBef>
          <a:spcPct val="20000"/>
        </a:spcBef>
        <a:buFont typeface="Arial" pitchFamily="34" charset="0"/>
        <a:buChar char="•"/>
        <a:defRPr sz="9267" kern="1200">
          <a:solidFill>
            <a:schemeClr val="tx1"/>
          </a:solidFill>
          <a:latin typeface="+mn-lt"/>
          <a:ea typeface="+mn-ea"/>
          <a:cs typeface="+mn-cs"/>
        </a:defRPr>
      </a:lvl1pPr>
      <a:lvl2pPr marL="2153131" indent="-828127" algn="l" defTabSz="2650007" rtl="0" eaLnBrk="1" latinLnBrk="0" hangingPunct="1">
        <a:spcBef>
          <a:spcPct val="20000"/>
        </a:spcBef>
        <a:buFont typeface="Arial" pitchFamily="34" charset="0"/>
        <a:buChar char="–"/>
        <a:defRPr sz="8181" kern="1200">
          <a:solidFill>
            <a:schemeClr val="tx1"/>
          </a:solidFill>
          <a:latin typeface="+mn-lt"/>
          <a:ea typeface="+mn-ea"/>
          <a:cs typeface="+mn-cs"/>
        </a:defRPr>
      </a:lvl2pPr>
      <a:lvl3pPr marL="3312509" indent="-662502" algn="l" defTabSz="2650007" rtl="0" eaLnBrk="1" latinLnBrk="0" hangingPunct="1">
        <a:spcBef>
          <a:spcPct val="20000"/>
        </a:spcBef>
        <a:buFont typeface="Arial" pitchFamily="34" charset="0"/>
        <a:buChar char="•"/>
        <a:defRPr sz="7013" kern="1200">
          <a:solidFill>
            <a:schemeClr val="tx1"/>
          </a:solidFill>
          <a:latin typeface="+mn-lt"/>
          <a:ea typeface="+mn-ea"/>
          <a:cs typeface="+mn-cs"/>
        </a:defRPr>
      </a:lvl3pPr>
      <a:lvl4pPr marL="4637512"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4pPr>
      <a:lvl5pPr marL="5962514"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5pPr>
      <a:lvl6pPr marL="7287518"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6pPr>
      <a:lvl7pPr marL="8612520"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7pPr>
      <a:lvl8pPr marL="9937525"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8pPr>
      <a:lvl9pPr marL="11262528" indent="-662502" algn="l" defTabSz="2650007" rtl="0" eaLnBrk="1" latinLnBrk="0" hangingPunct="1">
        <a:spcBef>
          <a:spcPct val="20000"/>
        </a:spcBef>
        <a:buFont typeface="Arial" pitchFamily="34" charset="0"/>
        <a:buChar char="•"/>
        <a:defRPr sz="5844" kern="1200">
          <a:solidFill>
            <a:schemeClr val="tx1"/>
          </a:solidFill>
          <a:latin typeface="+mn-lt"/>
          <a:ea typeface="+mn-ea"/>
          <a:cs typeface="+mn-cs"/>
        </a:defRPr>
      </a:lvl9pPr>
    </p:bodyStyle>
    <p:otherStyle>
      <a:defPPr>
        <a:defRPr lang="en-US"/>
      </a:defPPr>
      <a:lvl1pPr marL="0" algn="l" defTabSz="2650007" rtl="0" eaLnBrk="1" latinLnBrk="0" hangingPunct="1">
        <a:defRPr sz="5260" kern="1200">
          <a:solidFill>
            <a:schemeClr val="tx1"/>
          </a:solidFill>
          <a:latin typeface="+mn-lt"/>
          <a:ea typeface="+mn-ea"/>
          <a:cs typeface="+mn-cs"/>
        </a:defRPr>
      </a:lvl1pPr>
      <a:lvl2pPr marL="1325004" algn="l" defTabSz="2650007" rtl="0" eaLnBrk="1" latinLnBrk="0" hangingPunct="1">
        <a:defRPr sz="5260" kern="1200">
          <a:solidFill>
            <a:schemeClr val="tx1"/>
          </a:solidFill>
          <a:latin typeface="+mn-lt"/>
          <a:ea typeface="+mn-ea"/>
          <a:cs typeface="+mn-cs"/>
        </a:defRPr>
      </a:lvl2pPr>
      <a:lvl3pPr marL="2650007" algn="l" defTabSz="2650007" rtl="0" eaLnBrk="1" latinLnBrk="0" hangingPunct="1">
        <a:defRPr sz="5260" kern="1200">
          <a:solidFill>
            <a:schemeClr val="tx1"/>
          </a:solidFill>
          <a:latin typeface="+mn-lt"/>
          <a:ea typeface="+mn-ea"/>
          <a:cs typeface="+mn-cs"/>
        </a:defRPr>
      </a:lvl3pPr>
      <a:lvl4pPr marL="3975009" algn="l" defTabSz="2650007" rtl="0" eaLnBrk="1" latinLnBrk="0" hangingPunct="1">
        <a:defRPr sz="5260" kern="1200">
          <a:solidFill>
            <a:schemeClr val="tx1"/>
          </a:solidFill>
          <a:latin typeface="+mn-lt"/>
          <a:ea typeface="+mn-ea"/>
          <a:cs typeface="+mn-cs"/>
        </a:defRPr>
      </a:lvl4pPr>
      <a:lvl5pPr marL="5300012" algn="l" defTabSz="2650007" rtl="0" eaLnBrk="1" latinLnBrk="0" hangingPunct="1">
        <a:defRPr sz="5260" kern="1200">
          <a:solidFill>
            <a:schemeClr val="tx1"/>
          </a:solidFill>
          <a:latin typeface="+mn-lt"/>
          <a:ea typeface="+mn-ea"/>
          <a:cs typeface="+mn-cs"/>
        </a:defRPr>
      </a:lvl5pPr>
      <a:lvl6pPr marL="6625016" algn="l" defTabSz="2650007" rtl="0" eaLnBrk="1" latinLnBrk="0" hangingPunct="1">
        <a:defRPr sz="5260" kern="1200">
          <a:solidFill>
            <a:schemeClr val="tx1"/>
          </a:solidFill>
          <a:latin typeface="+mn-lt"/>
          <a:ea typeface="+mn-ea"/>
          <a:cs typeface="+mn-cs"/>
        </a:defRPr>
      </a:lvl6pPr>
      <a:lvl7pPr marL="7950021" algn="l" defTabSz="2650007" rtl="0" eaLnBrk="1" latinLnBrk="0" hangingPunct="1">
        <a:defRPr sz="5260" kern="1200">
          <a:solidFill>
            <a:schemeClr val="tx1"/>
          </a:solidFill>
          <a:latin typeface="+mn-lt"/>
          <a:ea typeface="+mn-ea"/>
          <a:cs typeface="+mn-cs"/>
        </a:defRPr>
      </a:lvl7pPr>
      <a:lvl8pPr marL="9275023" algn="l" defTabSz="2650007" rtl="0" eaLnBrk="1" latinLnBrk="0" hangingPunct="1">
        <a:defRPr sz="5260" kern="1200">
          <a:solidFill>
            <a:schemeClr val="tx1"/>
          </a:solidFill>
          <a:latin typeface="+mn-lt"/>
          <a:ea typeface="+mn-ea"/>
          <a:cs typeface="+mn-cs"/>
        </a:defRPr>
      </a:lvl8pPr>
      <a:lvl9pPr marL="10600027" algn="l" defTabSz="2650007" rtl="0" eaLnBrk="1" latinLnBrk="0" hangingPunct="1">
        <a:defRPr sz="52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 Box 38">
            <a:extLst>
              <a:ext uri="{FF2B5EF4-FFF2-40B4-BE49-F238E27FC236}">
                <a16:creationId xmlns:a16="http://schemas.microsoft.com/office/drawing/2014/main" id="{1746126D-E10E-47C6-8D5F-DED8A9A5020E}"/>
              </a:ext>
            </a:extLst>
          </p:cNvPr>
          <p:cNvSpPr txBox="1">
            <a:spLocks noChangeArrowheads="1"/>
          </p:cNvSpPr>
          <p:nvPr/>
        </p:nvSpPr>
        <p:spPr bwMode="auto">
          <a:xfrm>
            <a:off x="9685396" y="20032961"/>
            <a:ext cx="9040195" cy="2046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defTabSz="2003054" eaLnBrk="1" fontAlgn="base" hangingPunct="1">
              <a:spcBef>
                <a:spcPct val="50000"/>
              </a:spcBef>
              <a:spcAft>
                <a:spcPct val="0"/>
              </a:spcAft>
              <a:defRPr/>
            </a:pPr>
            <a:r>
              <a:rPr lang="en-US" altLang="en-US" sz="3600" kern="0" dirty="0">
                <a:solidFill>
                  <a:srgbClr val="000000"/>
                </a:solidFill>
                <a:latin typeface="Century Gothic"/>
              </a:rPr>
              <a:t>Copy and paste your text content here, adjusting the font size to fit</a:t>
            </a:r>
          </a:p>
          <a:p>
            <a:pPr defTabSz="2003054">
              <a:spcBef>
                <a:spcPct val="50000"/>
              </a:spcBef>
              <a:spcAft>
                <a:spcPct val="0"/>
              </a:spcAft>
              <a:defRPr/>
            </a:pPr>
            <a:endParaRPr lang="en-US" altLang="en-US" sz="3600" kern="0" dirty="0">
              <a:solidFill>
                <a:srgbClr val="000000"/>
              </a:solidFill>
              <a:latin typeface="Century Gothic"/>
            </a:endParaRPr>
          </a:p>
        </p:txBody>
      </p:sp>
      <p:sp>
        <p:nvSpPr>
          <p:cNvPr id="12" name="AutoShape 62">
            <a:extLst>
              <a:ext uri="{FF2B5EF4-FFF2-40B4-BE49-F238E27FC236}">
                <a16:creationId xmlns:a16="http://schemas.microsoft.com/office/drawing/2014/main" id="{CBD09ECA-0A08-63D2-BB4A-8CEB09B21D61}"/>
              </a:ext>
            </a:extLst>
          </p:cNvPr>
          <p:cNvSpPr>
            <a:spLocks noChangeArrowheads="1"/>
          </p:cNvSpPr>
          <p:nvPr/>
        </p:nvSpPr>
        <p:spPr bwMode="auto">
          <a:xfrm>
            <a:off x="9688111" y="19191973"/>
            <a:ext cx="8766313" cy="800100"/>
          </a:xfrm>
          <a:prstGeom prst="roundRect">
            <a:avLst>
              <a:gd name="adj" fmla="val 16667"/>
            </a:avLst>
          </a:prstGeom>
          <a:solidFill>
            <a:srgbClr val="C00000"/>
          </a:solidFill>
          <a:ln w="25400" algn="ctr">
            <a:solidFill>
              <a:schemeClr val="bg1"/>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r>
              <a:rPr lang="en-US" sz="4200" b="1" dirty="0">
                <a:solidFill>
                  <a:schemeClr val="bg1"/>
                </a:solidFill>
                <a:latin typeface="Century Gothic"/>
                <a:cs typeface="Arial"/>
              </a:rPr>
              <a:t>Summary</a:t>
            </a:r>
            <a:endParaRPr lang="en-US" dirty="0"/>
          </a:p>
        </p:txBody>
      </p:sp>
      <p:sp>
        <p:nvSpPr>
          <p:cNvPr id="13" name="AutoShape 62">
            <a:extLst>
              <a:ext uri="{FF2B5EF4-FFF2-40B4-BE49-F238E27FC236}">
                <a16:creationId xmlns:a16="http://schemas.microsoft.com/office/drawing/2014/main" id="{BDA667D4-1A84-E981-40E2-BE0AEE95444C}"/>
              </a:ext>
            </a:extLst>
          </p:cNvPr>
          <p:cNvSpPr>
            <a:spLocks noChangeArrowheads="1"/>
          </p:cNvSpPr>
          <p:nvPr/>
        </p:nvSpPr>
        <p:spPr bwMode="auto">
          <a:xfrm>
            <a:off x="9781864" y="22144342"/>
            <a:ext cx="8766313" cy="800100"/>
          </a:xfrm>
          <a:prstGeom prst="roundRect">
            <a:avLst>
              <a:gd name="adj" fmla="val 16667"/>
            </a:avLst>
          </a:prstGeom>
          <a:solidFill>
            <a:srgbClr val="C00000"/>
          </a:solidFill>
          <a:ln w="25400" algn="ctr">
            <a:solidFill>
              <a:schemeClr val="bg1"/>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r>
              <a:rPr lang="en-US" sz="4200" b="1" dirty="0">
                <a:solidFill>
                  <a:schemeClr val="bg1"/>
                </a:solidFill>
                <a:latin typeface="Century Gothic"/>
                <a:cs typeface="Arial"/>
              </a:rPr>
              <a:t>Discussion</a:t>
            </a:r>
            <a:endParaRPr lang="en-US" dirty="0">
              <a:solidFill>
                <a:schemeClr val="bg1"/>
              </a:solidFill>
            </a:endParaRPr>
          </a:p>
        </p:txBody>
      </p:sp>
      <p:sp>
        <p:nvSpPr>
          <p:cNvPr id="86" name="Text Box 23">
            <a:extLst>
              <a:ext uri="{FF2B5EF4-FFF2-40B4-BE49-F238E27FC236}">
                <a16:creationId xmlns:a16="http://schemas.microsoft.com/office/drawing/2014/main" id="{CDAAA6A3-0532-4870-BA2A-DBDBEC2D71C7}"/>
              </a:ext>
            </a:extLst>
          </p:cNvPr>
          <p:cNvSpPr txBox="1">
            <a:spLocks noChangeArrowheads="1"/>
          </p:cNvSpPr>
          <p:nvPr/>
        </p:nvSpPr>
        <p:spPr bwMode="auto">
          <a:xfrm>
            <a:off x="9679963" y="6584999"/>
            <a:ext cx="8866745" cy="736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marL="266065" indent="-266065" defTabSz="635911" eaLnBrk="0" hangingPunct="0">
              <a:spcAft>
                <a:spcPts val="401"/>
              </a:spcAft>
              <a:buSzPct val="60000"/>
            </a:pPr>
            <a:r>
              <a:rPr lang="en-AU" sz="3200" b="1" dirty="0">
                <a:solidFill>
                  <a:schemeClr val="tx1"/>
                </a:solidFill>
                <a:latin typeface="Century Gothic"/>
                <a:cs typeface="Arial"/>
              </a:rPr>
              <a:t>Tips for creating a successful poster…</a:t>
            </a:r>
            <a:endParaRPr lang="en-US" sz="3200" dirty="0">
              <a:solidFill>
                <a:schemeClr val="tx1"/>
              </a:solidFill>
              <a:latin typeface="Century Gothic"/>
              <a:cs typeface="Arial"/>
            </a:endParaRPr>
          </a:p>
          <a:p>
            <a:pPr marL="274320" indent="-274320" defTabSz="635911" eaLnBrk="0" hangingPunct="0">
              <a:spcAft>
                <a:spcPts val="600"/>
              </a:spcAft>
              <a:buFont typeface="Arial"/>
              <a:buChar char="•"/>
            </a:pPr>
            <a:r>
              <a:rPr lang="en-AU" sz="3200" dirty="0">
                <a:solidFill>
                  <a:schemeClr val="tx1"/>
                </a:solidFill>
                <a:latin typeface="Century Gothic"/>
                <a:cs typeface="Arial"/>
              </a:rPr>
              <a:t>Re-write your paper into poster format i.e. simplify everything, avoid data overkill. </a:t>
            </a:r>
          </a:p>
          <a:p>
            <a:pPr marL="274320" indent="-274320" defTabSz="635911" eaLnBrk="0" hangingPunct="0">
              <a:spcAft>
                <a:spcPts val="600"/>
              </a:spcAft>
              <a:buFont typeface="Arial"/>
              <a:buChar char="•"/>
            </a:pPr>
            <a:r>
              <a:rPr lang="en-AU" sz="3200" dirty="0">
                <a:solidFill>
                  <a:schemeClr val="tx1"/>
                </a:solidFill>
                <a:latin typeface="Century Gothic"/>
                <a:cs typeface="Arial"/>
              </a:rPr>
              <a:t>Headings of more than 6 words should be in upper and lower case, not all capitals. Simplify the titles.</a:t>
            </a:r>
          </a:p>
          <a:p>
            <a:pPr marL="274320" indent="-274320" defTabSz="635911">
              <a:spcAft>
                <a:spcPts val="600"/>
              </a:spcAft>
              <a:buFont typeface="Arial"/>
              <a:buChar char="•"/>
            </a:pPr>
            <a:r>
              <a:rPr lang="en-AU" sz="3200" dirty="0">
                <a:solidFill>
                  <a:schemeClr val="tx1"/>
                </a:solidFill>
                <a:latin typeface="Century Gothic"/>
                <a:cs typeface="Arial"/>
              </a:rPr>
              <a:t>Try not to write whole sentences in capitals or underline to stress your point, use </a:t>
            </a:r>
            <a:r>
              <a:rPr lang="en-AU" sz="3200" b="1" dirty="0">
                <a:solidFill>
                  <a:schemeClr val="tx1"/>
                </a:solidFill>
                <a:latin typeface="Century Gothic"/>
                <a:cs typeface="Arial"/>
              </a:rPr>
              <a:t>bold</a:t>
            </a:r>
            <a:r>
              <a:rPr lang="en-AU" sz="3200" dirty="0">
                <a:solidFill>
                  <a:schemeClr val="tx1"/>
                </a:solidFill>
                <a:latin typeface="Century Gothic"/>
                <a:cs typeface="Arial"/>
              </a:rPr>
              <a:t> characters instead.</a:t>
            </a:r>
          </a:p>
          <a:p>
            <a:pPr marL="274320" indent="-274320" defTabSz="635911">
              <a:spcAft>
                <a:spcPts val="600"/>
              </a:spcAft>
              <a:buFont typeface="Arial"/>
              <a:buChar char="•"/>
            </a:pPr>
            <a:r>
              <a:rPr lang="en-AU" sz="3200" dirty="0">
                <a:solidFill>
                  <a:schemeClr val="tx1"/>
                </a:solidFill>
                <a:latin typeface="Century Gothic"/>
                <a:cs typeface="Arial"/>
              </a:rPr>
              <a:t>When laying out your poster, leave white space around your text. Don</a:t>
            </a:r>
            <a:r>
              <a:rPr lang="ja-JP" altLang="en-AU" sz="3200" dirty="0">
                <a:solidFill>
                  <a:schemeClr val="tx1"/>
                </a:solidFill>
                <a:latin typeface="Century Gothic"/>
                <a:ea typeface="ＭＳ Ｐゴシック"/>
                <a:cs typeface="Arial"/>
              </a:rPr>
              <a:t>’</a:t>
            </a:r>
            <a:r>
              <a:rPr lang="en-AU" sz="3200" dirty="0">
                <a:solidFill>
                  <a:schemeClr val="tx1"/>
                </a:solidFill>
                <a:latin typeface="Century Gothic"/>
                <a:cs typeface="Arial"/>
              </a:rPr>
              <a:t>t </a:t>
            </a:r>
            <a:br>
              <a:rPr lang="en-AU" sz="3200" dirty="0">
                <a:latin typeface="Century Gothic"/>
                <a:cs typeface="Arial"/>
              </a:rPr>
            </a:br>
            <a:r>
              <a:rPr lang="en-AU" sz="3200" dirty="0">
                <a:solidFill>
                  <a:schemeClr val="tx1"/>
                </a:solidFill>
                <a:latin typeface="Century Gothic"/>
                <a:cs typeface="Arial"/>
              </a:rPr>
              <a:t>overcrowd your poster.</a:t>
            </a:r>
          </a:p>
          <a:p>
            <a:pPr marL="274320" indent="-274320" defTabSz="635911" eaLnBrk="0" hangingPunct="0">
              <a:spcAft>
                <a:spcPts val="600"/>
              </a:spcAft>
              <a:buFont typeface="Arial"/>
              <a:buChar char="•"/>
            </a:pPr>
            <a:r>
              <a:rPr lang="en-AU" sz="3200" dirty="0">
                <a:solidFill>
                  <a:schemeClr val="tx1"/>
                </a:solidFill>
                <a:latin typeface="Century Gothic"/>
                <a:cs typeface="Arial"/>
              </a:rPr>
              <a:t>Spell check and get someone else to proof-read.</a:t>
            </a:r>
            <a:endParaRPr lang="en-US" altLang="en-US" sz="3200" kern="0" dirty="0">
              <a:solidFill>
                <a:schemeClr val="tx1"/>
              </a:solidFill>
              <a:latin typeface="Century Gothic"/>
              <a:cs typeface="Arial"/>
            </a:endParaRPr>
          </a:p>
        </p:txBody>
      </p:sp>
      <p:pic>
        <p:nvPicPr>
          <p:cNvPr id="68" name="Picture 90" descr="Picture1">
            <a:extLst>
              <a:ext uri="{FF2B5EF4-FFF2-40B4-BE49-F238E27FC236}">
                <a16:creationId xmlns:a16="http://schemas.microsoft.com/office/drawing/2014/main" id="{ACFBC76E-0B91-482B-AB07-B71F904F04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878" y="20198013"/>
            <a:ext cx="2452158" cy="308742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Text Box 15">
            <a:extLst>
              <a:ext uri="{FF2B5EF4-FFF2-40B4-BE49-F238E27FC236}">
                <a16:creationId xmlns:a16="http://schemas.microsoft.com/office/drawing/2014/main" id="{CF86F288-0C5B-46BF-AC8A-7D5641874B57}"/>
              </a:ext>
            </a:extLst>
          </p:cNvPr>
          <p:cNvSpPr txBox="1">
            <a:spLocks noChangeArrowheads="1"/>
          </p:cNvSpPr>
          <p:nvPr/>
        </p:nvSpPr>
        <p:spPr bwMode="auto">
          <a:xfrm>
            <a:off x="443947" y="11559857"/>
            <a:ext cx="8796795" cy="4059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spcBef>
                <a:spcPct val="20000"/>
              </a:spcBef>
            </a:pPr>
            <a:r>
              <a:rPr lang="en-CA" sz="3600" b="1" dirty="0">
                <a:solidFill>
                  <a:schemeClr val="tx1"/>
                </a:solidFill>
                <a:latin typeface="Century Gothic"/>
                <a:cs typeface="Arial"/>
              </a:rPr>
              <a:t>How to use this poster template…</a:t>
            </a:r>
          </a:p>
          <a:p>
            <a:pPr>
              <a:spcBef>
                <a:spcPct val="20000"/>
              </a:spcBef>
            </a:pPr>
            <a:r>
              <a:rPr lang="en-CA" sz="3600" dirty="0">
                <a:solidFill>
                  <a:schemeClr val="tx1"/>
                </a:solidFill>
                <a:latin typeface="Century Gothic"/>
                <a:cs typeface="Arial"/>
              </a:rPr>
              <a:t>Simply highlight this text and replace it by typing in your own text or copy and paste your text from a MS Word document or a PowerPoint slide presentation. </a:t>
            </a:r>
          </a:p>
          <a:p>
            <a:pPr>
              <a:spcBef>
                <a:spcPct val="20000"/>
              </a:spcBef>
            </a:pPr>
            <a:endParaRPr lang="en-CA" sz="2800" dirty="0">
              <a:solidFill>
                <a:schemeClr val="tx1"/>
              </a:solidFill>
              <a:latin typeface="Century Gothic"/>
              <a:cs typeface="Arial"/>
            </a:endParaRPr>
          </a:p>
        </p:txBody>
      </p:sp>
      <p:sp>
        <p:nvSpPr>
          <p:cNvPr id="77" name="AutoShape 59">
            <a:extLst>
              <a:ext uri="{FF2B5EF4-FFF2-40B4-BE49-F238E27FC236}">
                <a16:creationId xmlns:a16="http://schemas.microsoft.com/office/drawing/2014/main" id="{41DFD848-1C8D-466F-B437-8AF745DFCB75}"/>
              </a:ext>
            </a:extLst>
          </p:cNvPr>
          <p:cNvSpPr>
            <a:spLocks noChangeArrowheads="1"/>
          </p:cNvSpPr>
          <p:nvPr/>
        </p:nvSpPr>
        <p:spPr bwMode="auto">
          <a:xfrm>
            <a:off x="440863" y="5560774"/>
            <a:ext cx="8766313" cy="800100"/>
          </a:xfrm>
          <a:prstGeom prst="roundRect">
            <a:avLst>
              <a:gd name="adj" fmla="val 16667"/>
            </a:avLst>
          </a:prstGeom>
          <a:solidFill>
            <a:srgbClr val="C00000"/>
          </a:solidFill>
          <a:ln w="25400" algn="ctr">
            <a:solidFill>
              <a:srgbClr val="CF281C">
                <a:lumMod val="75000"/>
              </a:srgbClr>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endParaRPr lang="en-US" sz="4200" b="1" dirty="0">
              <a:solidFill>
                <a:schemeClr val="bg1"/>
              </a:solidFill>
              <a:latin typeface="Century Gothic"/>
              <a:cs typeface="Arial"/>
            </a:endParaRPr>
          </a:p>
        </p:txBody>
      </p:sp>
      <p:sp>
        <p:nvSpPr>
          <p:cNvPr id="25" name="Text Placeholder 76">
            <a:extLst>
              <a:ext uri="{FF2B5EF4-FFF2-40B4-BE49-F238E27FC236}">
                <a16:creationId xmlns:a16="http://schemas.microsoft.com/office/drawing/2014/main" id="{5B478646-4EE7-47A3-B19D-86EB2F609615}"/>
              </a:ext>
            </a:extLst>
          </p:cNvPr>
          <p:cNvSpPr txBox="1">
            <a:spLocks/>
          </p:cNvSpPr>
          <p:nvPr/>
        </p:nvSpPr>
        <p:spPr>
          <a:xfrm>
            <a:off x="2269762" y="3907080"/>
            <a:ext cx="14275913" cy="624008"/>
          </a:xfrm>
          <a:prstGeom prst="rect">
            <a:avLst/>
          </a:prstGeom>
        </p:spPr>
        <p:txBody>
          <a:bodyPr>
            <a:normAutofit lnSpcReduction="10000"/>
          </a:bodyPr>
          <a:lstStyle>
            <a:lvl1pPr marL="0" indent="0" algn="ctr" defTabSz="2902527" rtl="0" eaLnBrk="1" latinLnBrk="0" hangingPunct="1">
              <a:spcBef>
                <a:spcPct val="20000"/>
              </a:spcBef>
              <a:buFontTx/>
              <a:buNone/>
              <a:defRPr sz="4023" kern="1200">
                <a:solidFill>
                  <a:schemeClr val="accent5">
                    <a:lumMod val="50000"/>
                  </a:schemeClr>
                </a:solidFill>
                <a:latin typeface="+mj-lt"/>
                <a:ea typeface="+mn-ea"/>
                <a:cs typeface="+mn-cs"/>
              </a:defRPr>
            </a:lvl1pPr>
            <a:lvl2pPr marL="2358303" indent="-907039" algn="l" defTabSz="2902527" rtl="0" eaLnBrk="1" latinLnBrk="0" hangingPunct="1">
              <a:spcBef>
                <a:spcPct val="20000"/>
              </a:spcBef>
              <a:buFontTx/>
              <a:buNone/>
              <a:defRPr sz="6584" kern="1200">
                <a:solidFill>
                  <a:schemeClr val="tx1"/>
                </a:solidFill>
                <a:latin typeface="+mn-lt"/>
                <a:ea typeface="+mn-ea"/>
                <a:cs typeface="+mn-cs"/>
              </a:defRPr>
            </a:lvl2pPr>
            <a:lvl3pPr marL="3628159" indent="-725632" algn="l" defTabSz="2902527" rtl="0" eaLnBrk="1" latinLnBrk="0" hangingPunct="1">
              <a:spcBef>
                <a:spcPct val="20000"/>
              </a:spcBef>
              <a:buFontTx/>
              <a:buNone/>
              <a:defRPr sz="6584" kern="1200">
                <a:solidFill>
                  <a:schemeClr val="tx1"/>
                </a:solidFill>
                <a:latin typeface="+mn-lt"/>
                <a:ea typeface="+mn-ea"/>
                <a:cs typeface="+mn-cs"/>
              </a:defRPr>
            </a:lvl3pPr>
            <a:lvl4pPr marL="5079422" indent="-725632" algn="l" defTabSz="2902527" rtl="0" eaLnBrk="1" latinLnBrk="0" hangingPunct="1">
              <a:spcBef>
                <a:spcPct val="20000"/>
              </a:spcBef>
              <a:buFontTx/>
              <a:buNone/>
              <a:defRPr sz="6584" kern="1200">
                <a:solidFill>
                  <a:schemeClr val="tx1"/>
                </a:solidFill>
                <a:latin typeface="+mn-lt"/>
                <a:ea typeface="+mn-ea"/>
                <a:cs typeface="+mn-cs"/>
              </a:defRPr>
            </a:lvl4pPr>
            <a:lvl5pPr marL="6530683" indent="-725632" algn="l" defTabSz="2902527" rtl="0" eaLnBrk="1" latinLnBrk="0" hangingPunct="1">
              <a:spcBef>
                <a:spcPct val="20000"/>
              </a:spcBef>
              <a:buFontTx/>
              <a:buNone/>
              <a:defRPr sz="6584" kern="1200">
                <a:solidFill>
                  <a:schemeClr val="tx1"/>
                </a:solidFill>
                <a:latin typeface="+mn-lt"/>
                <a:ea typeface="+mn-ea"/>
                <a:cs typeface="+mn-cs"/>
              </a:defRPr>
            </a:lvl5pPr>
            <a:lvl6pPr marL="798194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6pPr>
            <a:lvl7pPr marL="9433209"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7pPr>
            <a:lvl8pPr marL="10884474"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8pPr>
            <a:lvl9pPr marL="1233573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9pPr>
          </a:lstStyle>
          <a:p>
            <a:r>
              <a:rPr lang="en-US" sz="3673">
                <a:solidFill>
                  <a:schemeClr val="tx1"/>
                </a:solidFill>
                <a:latin typeface="Century Gothic" panose="020B0502020202020204" pitchFamily="34" charset="0"/>
              </a:rPr>
              <a:t>Click here to add affiliations</a:t>
            </a:r>
          </a:p>
        </p:txBody>
      </p:sp>
      <p:sp>
        <p:nvSpPr>
          <p:cNvPr id="26" name="Text Placeholder 76">
            <a:extLst>
              <a:ext uri="{FF2B5EF4-FFF2-40B4-BE49-F238E27FC236}">
                <a16:creationId xmlns:a16="http://schemas.microsoft.com/office/drawing/2014/main" id="{02B0E33E-C242-4208-8A24-01AB0759E310}"/>
              </a:ext>
            </a:extLst>
          </p:cNvPr>
          <p:cNvSpPr txBox="1">
            <a:spLocks/>
          </p:cNvSpPr>
          <p:nvPr/>
        </p:nvSpPr>
        <p:spPr>
          <a:xfrm>
            <a:off x="2269762" y="2914627"/>
            <a:ext cx="14275913" cy="992454"/>
          </a:xfrm>
          <a:prstGeom prst="rect">
            <a:avLst/>
          </a:prstGeom>
        </p:spPr>
        <p:txBody>
          <a:bodyPr anchor="t" anchorCtr="1">
            <a:normAutofit/>
          </a:bodyPr>
          <a:lstStyle>
            <a:lvl1pPr marL="0" indent="0" algn="ctr" defTabSz="2902527" rtl="0" eaLnBrk="1" latinLnBrk="0" hangingPunct="1">
              <a:spcBef>
                <a:spcPct val="20000"/>
              </a:spcBef>
              <a:buFontTx/>
              <a:buNone/>
              <a:defRPr sz="6035" kern="1200">
                <a:solidFill>
                  <a:schemeClr val="accent5">
                    <a:lumMod val="50000"/>
                  </a:schemeClr>
                </a:solidFill>
                <a:latin typeface="+mj-lt"/>
                <a:ea typeface="+mn-ea"/>
                <a:cs typeface="+mn-cs"/>
              </a:defRPr>
            </a:lvl1pPr>
            <a:lvl2pPr marL="2358303" indent="-907039" algn="l" defTabSz="2902527" rtl="0" eaLnBrk="1" latinLnBrk="0" hangingPunct="1">
              <a:spcBef>
                <a:spcPct val="20000"/>
              </a:spcBef>
              <a:buFontTx/>
              <a:buNone/>
              <a:defRPr sz="6584" kern="1200">
                <a:solidFill>
                  <a:schemeClr val="tx1"/>
                </a:solidFill>
                <a:latin typeface="+mn-lt"/>
                <a:ea typeface="+mn-ea"/>
                <a:cs typeface="+mn-cs"/>
              </a:defRPr>
            </a:lvl2pPr>
            <a:lvl3pPr marL="3628159" indent="-725632" algn="l" defTabSz="2902527" rtl="0" eaLnBrk="1" latinLnBrk="0" hangingPunct="1">
              <a:spcBef>
                <a:spcPct val="20000"/>
              </a:spcBef>
              <a:buFontTx/>
              <a:buNone/>
              <a:defRPr sz="6584" kern="1200">
                <a:solidFill>
                  <a:schemeClr val="tx1"/>
                </a:solidFill>
                <a:latin typeface="+mn-lt"/>
                <a:ea typeface="+mn-ea"/>
                <a:cs typeface="+mn-cs"/>
              </a:defRPr>
            </a:lvl3pPr>
            <a:lvl4pPr marL="5079422" indent="-725632" algn="l" defTabSz="2902527" rtl="0" eaLnBrk="1" latinLnBrk="0" hangingPunct="1">
              <a:spcBef>
                <a:spcPct val="20000"/>
              </a:spcBef>
              <a:buFontTx/>
              <a:buNone/>
              <a:defRPr sz="6584" kern="1200">
                <a:solidFill>
                  <a:schemeClr val="tx1"/>
                </a:solidFill>
                <a:latin typeface="+mn-lt"/>
                <a:ea typeface="+mn-ea"/>
                <a:cs typeface="+mn-cs"/>
              </a:defRPr>
            </a:lvl4pPr>
            <a:lvl5pPr marL="6530683" indent="-725632" algn="l" defTabSz="2902527" rtl="0" eaLnBrk="1" latinLnBrk="0" hangingPunct="1">
              <a:spcBef>
                <a:spcPct val="20000"/>
              </a:spcBef>
              <a:buFontTx/>
              <a:buNone/>
              <a:defRPr sz="6584" kern="1200">
                <a:solidFill>
                  <a:schemeClr val="tx1"/>
                </a:solidFill>
                <a:latin typeface="+mn-lt"/>
                <a:ea typeface="+mn-ea"/>
                <a:cs typeface="+mn-cs"/>
              </a:defRPr>
            </a:lvl5pPr>
            <a:lvl6pPr marL="798194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6pPr>
            <a:lvl7pPr marL="9433209"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7pPr>
            <a:lvl8pPr marL="10884474"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8pPr>
            <a:lvl9pPr marL="1233573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9pPr>
          </a:lstStyle>
          <a:p>
            <a:r>
              <a:rPr lang="en-US" sz="5510">
                <a:solidFill>
                  <a:schemeClr val="tx1"/>
                </a:solidFill>
                <a:latin typeface="Century Gothic" panose="020B0502020202020204" pitchFamily="34" charset="0"/>
              </a:rPr>
              <a:t>Click here to add authors</a:t>
            </a:r>
          </a:p>
        </p:txBody>
      </p:sp>
      <p:sp>
        <p:nvSpPr>
          <p:cNvPr id="27" name="Text Placeholder 76">
            <a:extLst>
              <a:ext uri="{FF2B5EF4-FFF2-40B4-BE49-F238E27FC236}">
                <a16:creationId xmlns:a16="http://schemas.microsoft.com/office/drawing/2014/main" id="{44D4E74C-CF02-4868-A50D-45BAEE159A53}"/>
              </a:ext>
            </a:extLst>
          </p:cNvPr>
          <p:cNvSpPr txBox="1">
            <a:spLocks/>
          </p:cNvSpPr>
          <p:nvPr/>
        </p:nvSpPr>
        <p:spPr>
          <a:xfrm>
            <a:off x="2269762" y="1706413"/>
            <a:ext cx="14275913" cy="1106968"/>
          </a:xfrm>
          <a:prstGeom prst="rect">
            <a:avLst/>
          </a:prstGeom>
        </p:spPr>
        <p:txBody>
          <a:bodyPr anchor="t" anchorCtr="1">
            <a:normAutofit lnSpcReduction="10000"/>
          </a:bodyPr>
          <a:lstStyle>
            <a:lvl1pPr marL="0" indent="0" algn="ctr" defTabSz="2902527" rtl="0" eaLnBrk="1" latinLnBrk="0" hangingPunct="1">
              <a:spcBef>
                <a:spcPct val="20000"/>
              </a:spcBef>
              <a:buFontTx/>
              <a:buNone/>
              <a:defRPr sz="8047" b="1" kern="1200">
                <a:solidFill>
                  <a:schemeClr val="accent5">
                    <a:lumMod val="50000"/>
                  </a:schemeClr>
                </a:solidFill>
                <a:latin typeface="+mj-lt"/>
                <a:ea typeface="+mn-ea"/>
                <a:cs typeface="+mn-cs"/>
              </a:defRPr>
            </a:lvl1pPr>
            <a:lvl2pPr marL="2358303" indent="-907039" algn="l" defTabSz="2902527" rtl="0" eaLnBrk="1" latinLnBrk="0" hangingPunct="1">
              <a:spcBef>
                <a:spcPct val="20000"/>
              </a:spcBef>
              <a:buFontTx/>
              <a:buNone/>
              <a:defRPr sz="6584" kern="1200">
                <a:solidFill>
                  <a:schemeClr val="tx1"/>
                </a:solidFill>
                <a:latin typeface="+mn-lt"/>
                <a:ea typeface="+mn-ea"/>
                <a:cs typeface="+mn-cs"/>
              </a:defRPr>
            </a:lvl2pPr>
            <a:lvl3pPr marL="3628159" indent="-725632" algn="l" defTabSz="2902527" rtl="0" eaLnBrk="1" latinLnBrk="0" hangingPunct="1">
              <a:spcBef>
                <a:spcPct val="20000"/>
              </a:spcBef>
              <a:buFontTx/>
              <a:buNone/>
              <a:defRPr sz="6584" kern="1200">
                <a:solidFill>
                  <a:schemeClr val="tx1"/>
                </a:solidFill>
                <a:latin typeface="+mn-lt"/>
                <a:ea typeface="+mn-ea"/>
                <a:cs typeface="+mn-cs"/>
              </a:defRPr>
            </a:lvl3pPr>
            <a:lvl4pPr marL="5079422" indent="-725632" algn="l" defTabSz="2902527" rtl="0" eaLnBrk="1" latinLnBrk="0" hangingPunct="1">
              <a:spcBef>
                <a:spcPct val="20000"/>
              </a:spcBef>
              <a:buFontTx/>
              <a:buNone/>
              <a:defRPr sz="6584" kern="1200">
                <a:solidFill>
                  <a:schemeClr val="tx1"/>
                </a:solidFill>
                <a:latin typeface="+mn-lt"/>
                <a:ea typeface="+mn-ea"/>
                <a:cs typeface="+mn-cs"/>
              </a:defRPr>
            </a:lvl4pPr>
            <a:lvl5pPr marL="6530683" indent="-725632" algn="l" defTabSz="2902527" rtl="0" eaLnBrk="1" latinLnBrk="0" hangingPunct="1">
              <a:spcBef>
                <a:spcPct val="20000"/>
              </a:spcBef>
              <a:buFontTx/>
              <a:buNone/>
              <a:defRPr sz="6584" kern="1200">
                <a:solidFill>
                  <a:schemeClr val="tx1"/>
                </a:solidFill>
                <a:latin typeface="+mn-lt"/>
                <a:ea typeface="+mn-ea"/>
                <a:cs typeface="+mn-cs"/>
              </a:defRPr>
            </a:lvl5pPr>
            <a:lvl6pPr marL="798194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6pPr>
            <a:lvl7pPr marL="9433209"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7pPr>
            <a:lvl8pPr marL="10884474"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8pPr>
            <a:lvl9pPr marL="12335737" indent="-725632" algn="l" defTabSz="2902527" rtl="0" eaLnBrk="1" latinLnBrk="0" hangingPunct="1">
              <a:spcBef>
                <a:spcPct val="20000"/>
              </a:spcBef>
              <a:buFont typeface="Arial" pitchFamily="34" charset="0"/>
              <a:buChar char="•"/>
              <a:defRPr sz="6401" kern="1200">
                <a:solidFill>
                  <a:schemeClr val="tx1"/>
                </a:solidFill>
                <a:latin typeface="+mn-lt"/>
                <a:ea typeface="+mn-ea"/>
                <a:cs typeface="+mn-cs"/>
              </a:defRPr>
            </a:lvl9pPr>
          </a:lstStyle>
          <a:p>
            <a:r>
              <a:rPr lang="en-US" sz="7347">
                <a:solidFill>
                  <a:schemeClr val="tx1"/>
                </a:solidFill>
                <a:latin typeface="Century Gothic" panose="020B0502020202020204" pitchFamily="34" charset="0"/>
              </a:rPr>
              <a:t>Click here to add title</a:t>
            </a:r>
          </a:p>
        </p:txBody>
      </p:sp>
      <p:sp>
        <p:nvSpPr>
          <p:cNvPr id="28" name="TextBox 27">
            <a:extLst>
              <a:ext uri="{FF2B5EF4-FFF2-40B4-BE49-F238E27FC236}">
                <a16:creationId xmlns:a16="http://schemas.microsoft.com/office/drawing/2014/main" id="{B335E63D-BA0E-435F-B38F-82141D2E9F51}"/>
              </a:ext>
            </a:extLst>
          </p:cNvPr>
          <p:cNvSpPr txBox="1"/>
          <p:nvPr/>
        </p:nvSpPr>
        <p:spPr>
          <a:xfrm>
            <a:off x="19652740" y="1072265"/>
            <a:ext cx="16740380" cy="3747501"/>
          </a:xfrm>
          <a:prstGeom prst="rect">
            <a:avLst/>
          </a:prstGeom>
          <a:noFill/>
        </p:spPr>
        <p:txBody>
          <a:bodyPr wrap="square" lIns="91440" tIns="45720" rIns="91440" bIns="45720" rtlCol="0" anchor="t">
            <a:spAutoFit/>
          </a:bodyPr>
          <a:lstStyle/>
          <a:p>
            <a:r>
              <a:rPr lang="en-US" sz="6000" dirty="0">
                <a:latin typeface="Century Gothic"/>
              </a:rPr>
              <a:t>Export your PowerPoint Poster as a PDF. When printing, select custom size and enter </a:t>
            </a:r>
            <a:r>
              <a:rPr lang="en-US" sz="6000" b="1" dirty="0">
                <a:solidFill>
                  <a:srgbClr val="C00000"/>
                </a:solidFill>
                <a:latin typeface="Century Gothic"/>
              </a:rPr>
              <a:t>42 in WIDE </a:t>
            </a:r>
            <a:r>
              <a:rPr lang="en-US" sz="6000" dirty="0">
                <a:solidFill>
                  <a:srgbClr val="C00000"/>
                </a:solidFill>
                <a:latin typeface="Century Gothic"/>
              </a:rPr>
              <a:t>x </a:t>
            </a:r>
            <a:r>
              <a:rPr lang="en-US" sz="6000" b="1" dirty="0">
                <a:solidFill>
                  <a:srgbClr val="C00000"/>
                </a:solidFill>
                <a:latin typeface="Century Gothic"/>
              </a:rPr>
              <a:t>82 in HIGH</a:t>
            </a:r>
            <a:r>
              <a:rPr lang="en-US" sz="6000" dirty="0">
                <a:solidFill>
                  <a:srgbClr val="C00000"/>
                </a:solidFill>
                <a:latin typeface="Century Gothic"/>
              </a:rPr>
              <a:t> </a:t>
            </a:r>
            <a:r>
              <a:rPr lang="en-US" sz="6000" dirty="0">
                <a:latin typeface="Century Gothic"/>
              </a:rPr>
              <a:t> (106.68 x 208.28 cm).</a:t>
            </a:r>
            <a:endParaRPr lang="en-US" dirty="0"/>
          </a:p>
          <a:p>
            <a:endParaRPr lang="en-US" sz="5752" dirty="0">
              <a:latin typeface="Century Gothic" panose="020B0502020202020204" pitchFamily="34" charset="0"/>
            </a:endParaRPr>
          </a:p>
        </p:txBody>
      </p:sp>
      <p:sp>
        <p:nvSpPr>
          <p:cNvPr id="75" name="AutoShape 62">
            <a:extLst>
              <a:ext uri="{FF2B5EF4-FFF2-40B4-BE49-F238E27FC236}">
                <a16:creationId xmlns:a16="http://schemas.microsoft.com/office/drawing/2014/main" id="{40C43B18-3AA2-4552-9FC7-91C5BC9AA5A5}"/>
              </a:ext>
            </a:extLst>
          </p:cNvPr>
          <p:cNvSpPr>
            <a:spLocks noChangeArrowheads="1"/>
          </p:cNvSpPr>
          <p:nvPr/>
        </p:nvSpPr>
        <p:spPr bwMode="auto">
          <a:xfrm>
            <a:off x="9741674" y="5516054"/>
            <a:ext cx="8766313" cy="800100"/>
          </a:xfrm>
          <a:prstGeom prst="roundRect">
            <a:avLst>
              <a:gd name="adj" fmla="val 16667"/>
            </a:avLst>
          </a:prstGeom>
          <a:solidFill>
            <a:srgbClr val="C00000"/>
          </a:solidFill>
          <a:ln w="25400" algn="ctr">
            <a:solidFill>
              <a:srgbClr val="CF281C">
                <a:lumMod val="75000"/>
              </a:srgbClr>
            </a:solidFill>
            <a:round/>
            <a:headEnd/>
            <a:tailEnd/>
          </a:ln>
        </p:spPr>
        <p:txBody>
          <a:bodyPr wrap="none"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eaLnBrk="1" fontAlgn="base" hangingPunct="1">
              <a:spcBef>
                <a:spcPct val="0"/>
              </a:spcBef>
              <a:spcAft>
                <a:spcPct val="0"/>
              </a:spcAft>
              <a:defRPr/>
            </a:pPr>
            <a:endParaRPr lang="en-US" altLang="en-US" sz="12367" kern="0">
              <a:solidFill>
                <a:srgbClr val="1B1916"/>
              </a:solidFill>
              <a:latin typeface="Century Gothic" panose="020B0502020202020204" pitchFamily="34" charset="0"/>
            </a:endParaRPr>
          </a:p>
        </p:txBody>
      </p:sp>
      <p:sp>
        <p:nvSpPr>
          <p:cNvPr id="76" name="AutoShape 61">
            <a:extLst>
              <a:ext uri="{FF2B5EF4-FFF2-40B4-BE49-F238E27FC236}">
                <a16:creationId xmlns:a16="http://schemas.microsoft.com/office/drawing/2014/main" id="{43DA2A82-30E5-47BF-862C-740264721770}"/>
              </a:ext>
            </a:extLst>
          </p:cNvPr>
          <p:cNvSpPr>
            <a:spLocks noChangeArrowheads="1"/>
          </p:cNvSpPr>
          <p:nvPr/>
        </p:nvSpPr>
        <p:spPr bwMode="auto">
          <a:xfrm>
            <a:off x="417445" y="10545748"/>
            <a:ext cx="8766313" cy="838993"/>
          </a:xfrm>
          <a:prstGeom prst="roundRect">
            <a:avLst>
              <a:gd name="adj" fmla="val 16667"/>
            </a:avLst>
          </a:prstGeom>
          <a:solidFill>
            <a:srgbClr val="C00000"/>
          </a:solidFill>
          <a:ln w="25400" algn="ctr">
            <a:solidFill>
              <a:srgbClr val="CF281C">
                <a:lumMod val="75000"/>
              </a:srgbClr>
            </a:solidFill>
            <a:round/>
            <a:headEnd/>
            <a:tailEnd/>
          </a:ln>
        </p:spPr>
        <p:txBody>
          <a:bodyPr wrap="none"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eaLnBrk="1" fontAlgn="base" hangingPunct="1">
              <a:spcBef>
                <a:spcPct val="0"/>
              </a:spcBef>
              <a:spcAft>
                <a:spcPct val="0"/>
              </a:spcAft>
              <a:defRPr/>
            </a:pPr>
            <a:endParaRPr lang="en-US" altLang="en-US" sz="12367" kern="0">
              <a:solidFill>
                <a:srgbClr val="1B1916"/>
              </a:solidFill>
              <a:latin typeface="Century Gothic" panose="020B0502020202020204" pitchFamily="34" charset="0"/>
            </a:endParaRPr>
          </a:p>
        </p:txBody>
      </p:sp>
      <p:sp>
        <p:nvSpPr>
          <p:cNvPr id="80" name="Text Box 6">
            <a:extLst>
              <a:ext uri="{FF2B5EF4-FFF2-40B4-BE49-F238E27FC236}">
                <a16:creationId xmlns:a16="http://schemas.microsoft.com/office/drawing/2014/main" id="{6354F1E3-4A16-4D51-B307-6F6D7BB3E787}"/>
              </a:ext>
            </a:extLst>
          </p:cNvPr>
          <p:cNvSpPr txBox="1">
            <a:spLocks noChangeArrowheads="1"/>
          </p:cNvSpPr>
          <p:nvPr/>
        </p:nvSpPr>
        <p:spPr bwMode="auto">
          <a:xfrm>
            <a:off x="387885" y="10633087"/>
            <a:ext cx="8766313" cy="754036"/>
          </a:xfrm>
          <a:prstGeom prst="rect">
            <a:avLst/>
          </a:prstGeom>
          <a:noFill/>
          <a:ln>
            <a:noFill/>
          </a:ln>
        </p:spPr>
        <p:txBody>
          <a:bodyPr lIns="106664" tIns="53332" rIns="106664" bIns="53332">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lgn="ctr" defTabSz="2003054" eaLnBrk="1" fontAlgn="base" hangingPunct="1">
              <a:spcBef>
                <a:spcPct val="50000"/>
              </a:spcBef>
              <a:spcAft>
                <a:spcPct val="0"/>
              </a:spcAft>
              <a:defRPr/>
            </a:pPr>
            <a:r>
              <a:rPr lang="en-US" altLang="en-US" sz="4200" b="1" kern="0" dirty="0">
                <a:solidFill>
                  <a:srgbClr val="FFFFFF"/>
                </a:solidFill>
                <a:latin typeface="Century Gothic" panose="020B0502020202020204" pitchFamily="34" charset="0"/>
              </a:rPr>
              <a:t>Aim</a:t>
            </a:r>
          </a:p>
        </p:txBody>
      </p:sp>
      <p:sp>
        <p:nvSpPr>
          <p:cNvPr id="84" name="Rectangle 10">
            <a:extLst>
              <a:ext uri="{FF2B5EF4-FFF2-40B4-BE49-F238E27FC236}">
                <a16:creationId xmlns:a16="http://schemas.microsoft.com/office/drawing/2014/main" id="{871F8F31-3643-4854-B2B2-9CDC6C35787F}"/>
              </a:ext>
            </a:extLst>
          </p:cNvPr>
          <p:cNvSpPr>
            <a:spLocks noChangeArrowheads="1"/>
          </p:cNvSpPr>
          <p:nvPr/>
        </p:nvSpPr>
        <p:spPr bwMode="auto">
          <a:xfrm>
            <a:off x="9685397" y="30958000"/>
            <a:ext cx="9016779" cy="245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664" tIns="53332" rIns="106664" bIns="53332"/>
          <a:lstStyle>
            <a:lvl1pPr marL="231775" indent="-231775"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marL="211611" indent="-211611" defTabSz="2003054" eaLnBrk="1" fontAlgn="base" hangingPunct="1">
              <a:spcBef>
                <a:spcPct val="20000"/>
              </a:spcBef>
              <a:spcAft>
                <a:spcPct val="0"/>
              </a:spcAft>
              <a:buFontTx/>
              <a:buAutoNum type="arabicPeriod"/>
              <a:defRPr/>
            </a:pPr>
            <a:r>
              <a:rPr lang="en-US" altLang="en-US" sz="3200" kern="0" dirty="0">
                <a:solidFill>
                  <a:srgbClr val="000000"/>
                </a:solidFill>
                <a:latin typeface="Century Gothic" panose="020B0502020202020204" pitchFamily="34" charset="0"/>
              </a:rPr>
              <a:t>Journal Article, </a:t>
            </a:r>
            <a:r>
              <a:rPr lang="en-US" altLang="en-US" sz="3200" i="1" kern="0" dirty="0">
                <a:solidFill>
                  <a:srgbClr val="000000"/>
                </a:solidFill>
                <a:latin typeface="Century Gothic" panose="020B0502020202020204" pitchFamily="34" charset="0"/>
              </a:rPr>
              <a:t>Name of Journal</a:t>
            </a:r>
            <a:endParaRPr lang="en-US" altLang="en-US" sz="3200" kern="0" dirty="0">
              <a:solidFill>
                <a:srgbClr val="000000"/>
              </a:solidFill>
              <a:latin typeface="Century Gothic" panose="020B0502020202020204" pitchFamily="34" charset="0"/>
            </a:endParaRPr>
          </a:p>
          <a:p>
            <a:pPr marL="211611" indent="-211611" defTabSz="2003054" eaLnBrk="1" fontAlgn="base" hangingPunct="1">
              <a:spcBef>
                <a:spcPct val="20000"/>
              </a:spcBef>
              <a:spcAft>
                <a:spcPct val="0"/>
              </a:spcAft>
              <a:buFontTx/>
              <a:buAutoNum type="arabicPeriod"/>
              <a:defRPr/>
            </a:pPr>
            <a:r>
              <a:rPr lang="en-US" altLang="en-US" sz="3200" kern="0" dirty="0">
                <a:solidFill>
                  <a:srgbClr val="000000"/>
                </a:solidFill>
                <a:latin typeface="Century Gothic" panose="020B0502020202020204" pitchFamily="34" charset="0"/>
              </a:rPr>
              <a:t>Journal Article, </a:t>
            </a:r>
            <a:r>
              <a:rPr lang="en-US" altLang="en-US" sz="3200" i="1" kern="0" dirty="0">
                <a:solidFill>
                  <a:srgbClr val="000000"/>
                </a:solidFill>
                <a:latin typeface="Century Gothic" panose="020B0502020202020204" pitchFamily="34" charset="0"/>
              </a:rPr>
              <a:t>Name of Journal</a:t>
            </a:r>
            <a:endParaRPr lang="en-US" altLang="en-US" sz="3200" kern="0" dirty="0">
              <a:solidFill>
                <a:srgbClr val="000000"/>
              </a:solidFill>
              <a:latin typeface="Century Gothic" panose="020B0502020202020204" pitchFamily="34" charset="0"/>
            </a:endParaRPr>
          </a:p>
          <a:p>
            <a:pPr marL="211611" indent="-211611" defTabSz="2003054" eaLnBrk="1" fontAlgn="base" hangingPunct="1">
              <a:spcBef>
                <a:spcPct val="20000"/>
              </a:spcBef>
              <a:spcAft>
                <a:spcPct val="0"/>
              </a:spcAft>
              <a:buFontTx/>
              <a:buAutoNum type="arabicPeriod"/>
              <a:defRPr/>
            </a:pPr>
            <a:r>
              <a:rPr lang="en-US" altLang="en-US" sz="3200" kern="0" dirty="0">
                <a:solidFill>
                  <a:srgbClr val="000000"/>
                </a:solidFill>
                <a:latin typeface="Century Gothic" panose="020B0502020202020204" pitchFamily="34" charset="0"/>
              </a:rPr>
              <a:t>Journal Article, </a:t>
            </a:r>
            <a:r>
              <a:rPr lang="en-US" altLang="en-US" sz="3200" i="1" kern="0" dirty="0">
                <a:solidFill>
                  <a:srgbClr val="000000"/>
                </a:solidFill>
                <a:latin typeface="Century Gothic" panose="020B0502020202020204" pitchFamily="34" charset="0"/>
              </a:rPr>
              <a:t>Name of Journal</a:t>
            </a:r>
            <a:endParaRPr lang="en-US" altLang="en-US" sz="3200" kern="0" dirty="0">
              <a:solidFill>
                <a:srgbClr val="000000"/>
              </a:solidFill>
              <a:latin typeface="Century Gothic" panose="020B0502020202020204" pitchFamily="34" charset="0"/>
            </a:endParaRPr>
          </a:p>
          <a:p>
            <a:pPr marL="211611" indent="-211611" defTabSz="2003054" eaLnBrk="1" fontAlgn="base" hangingPunct="1">
              <a:spcBef>
                <a:spcPct val="20000"/>
              </a:spcBef>
              <a:spcAft>
                <a:spcPct val="0"/>
              </a:spcAft>
              <a:buFontTx/>
              <a:buAutoNum type="arabicPeriod"/>
              <a:defRPr/>
            </a:pPr>
            <a:r>
              <a:rPr lang="en-US" altLang="en-US" sz="3200" kern="0" dirty="0">
                <a:solidFill>
                  <a:srgbClr val="000000"/>
                </a:solidFill>
                <a:latin typeface="Century Gothic" panose="020B0502020202020204" pitchFamily="34" charset="0"/>
              </a:rPr>
              <a:t>Journal Article, </a:t>
            </a:r>
            <a:r>
              <a:rPr lang="en-US" altLang="en-US" sz="3200" i="1" kern="0" dirty="0">
                <a:solidFill>
                  <a:srgbClr val="000000"/>
                </a:solidFill>
                <a:latin typeface="Century Gothic" panose="020B0502020202020204" pitchFamily="34" charset="0"/>
              </a:rPr>
              <a:t>Name of Journal</a:t>
            </a:r>
            <a:endParaRPr lang="en-US" altLang="en-US" sz="3200" kern="0" dirty="0">
              <a:solidFill>
                <a:srgbClr val="000000"/>
              </a:solidFill>
              <a:latin typeface="Century Gothic" panose="020B0502020202020204" pitchFamily="34" charset="0"/>
            </a:endParaRPr>
          </a:p>
        </p:txBody>
      </p:sp>
      <p:sp>
        <p:nvSpPr>
          <p:cNvPr id="85" name="Text Box 21">
            <a:extLst>
              <a:ext uri="{FF2B5EF4-FFF2-40B4-BE49-F238E27FC236}">
                <a16:creationId xmlns:a16="http://schemas.microsoft.com/office/drawing/2014/main" id="{D2782485-E87A-45FF-B9C7-B9681B722966}"/>
              </a:ext>
            </a:extLst>
          </p:cNvPr>
          <p:cNvSpPr txBox="1">
            <a:spLocks noChangeArrowheads="1"/>
          </p:cNvSpPr>
          <p:nvPr/>
        </p:nvSpPr>
        <p:spPr bwMode="auto">
          <a:xfrm>
            <a:off x="702028" y="6582854"/>
            <a:ext cx="8455226" cy="393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defTabSz="635911">
              <a:spcBef>
                <a:spcPct val="50000"/>
              </a:spcBef>
            </a:pPr>
            <a:r>
              <a:rPr lang="en-AU" sz="3600" b="1" dirty="0">
                <a:solidFill>
                  <a:schemeClr val="tx1"/>
                </a:solidFill>
                <a:latin typeface="Century Gothic"/>
                <a:cs typeface="Arial"/>
              </a:rPr>
              <a:t>You may edit </a:t>
            </a:r>
            <a:r>
              <a:rPr lang="en-AU" sz="3600" dirty="0">
                <a:solidFill>
                  <a:schemeClr val="tx1"/>
                </a:solidFill>
                <a:latin typeface="Century Gothic"/>
                <a:cs typeface="Arial"/>
              </a:rPr>
              <a:t>the size of the font, the sections distribution and the </a:t>
            </a:r>
            <a:r>
              <a:rPr lang="en-AU" sz="3600" dirty="0" err="1">
                <a:solidFill>
                  <a:schemeClr val="tx1"/>
                </a:solidFill>
                <a:latin typeface="Century Gothic"/>
                <a:cs typeface="Arial"/>
              </a:rPr>
              <a:t>color</a:t>
            </a:r>
            <a:r>
              <a:rPr lang="en-AU" sz="3600" dirty="0">
                <a:solidFill>
                  <a:schemeClr val="tx1"/>
                </a:solidFill>
                <a:latin typeface="Century Gothic"/>
                <a:cs typeface="Arial"/>
              </a:rPr>
              <a:t> scheme if wanted. All modifications concerning the background/title display are to be done at a Master Slide level.</a:t>
            </a:r>
          </a:p>
          <a:p>
            <a:pPr defTabSz="2003054" eaLnBrk="1" fontAlgn="base" hangingPunct="1">
              <a:spcBef>
                <a:spcPct val="50000"/>
              </a:spcBef>
              <a:spcAft>
                <a:spcPct val="0"/>
              </a:spcAft>
              <a:defRPr/>
            </a:pPr>
            <a:endParaRPr lang="en-US" altLang="en-US" sz="2200" kern="0" dirty="0">
              <a:solidFill>
                <a:srgbClr val="000000"/>
              </a:solidFill>
              <a:latin typeface="Arial"/>
              <a:cs typeface="Arial"/>
            </a:endParaRPr>
          </a:p>
        </p:txBody>
      </p:sp>
      <p:sp>
        <p:nvSpPr>
          <p:cNvPr id="87" name="Text Box 25">
            <a:extLst>
              <a:ext uri="{FF2B5EF4-FFF2-40B4-BE49-F238E27FC236}">
                <a16:creationId xmlns:a16="http://schemas.microsoft.com/office/drawing/2014/main" id="{BD18BA08-F577-439C-B57C-05EFAF30CAC5}"/>
              </a:ext>
            </a:extLst>
          </p:cNvPr>
          <p:cNvSpPr txBox="1">
            <a:spLocks noChangeArrowheads="1"/>
          </p:cNvSpPr>
          <p:nvPr/>
        </p:nvSpPr>
        <p:spPr bwMode="auto">
          <a:xfrm>
            <a:off x="9802484" y="23106270"/>
            <a:ext cx="8899692" cy="3370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defTabSz="2003054" eaLnBrk="1" fontAlgn="base" hangingPunct="1">
              <a:spcBef>
                <a:spcPct val="50000"/>
              </a:spcBef>
              <a:spcAft>
                <a:spcPct val="0"/>
              </a:spcAft>
              <a:defRPr/>
            </a:pPr>
            <a:r>
              <a:rPr lang="en-US" altLang="en-US" sz="3600" kern="0" dirty="0">
                <a:solidFill>
                  <a:srgbClr val="000000"/>
                </a:solidFill>
                <a:latin typeface="Century Gothic"/>
              </a:rPr>
              <a:t>Copy and paste your text content here, adjusting the font size to fit.</a:t>
            </a:r>
          </a:p>
          <a:p>
            <a:pPr defTabSz="2003054" eaLnBrk="1" fontAlgn="base" hangingPunct="1">
              <a:spcBef>
                <a:spcPct val="50000"/>
              </a:spcBef>
              <a:spcAft>
                <a:spcPct val="0"/>
              </a:spcAft>
              <a:defRPr/>
            </a:pPr>
            <a:endParaRPr lang="en-US" altLang="en-US" sz="2334" kern="0" dirty="0">
              <a:solidFill>
                <a:srgbClr val="000000"/>
              </a:solidFill>
              <a:latin typeface="Century Gothic" panose="020B0502020202020204" pitchFamily="34" charset="0"/>
            </a:endParaRPr>
          </a:p>
          <a:p>
            <a:pPr defTabSz="2003054" eaLnBrk="1" fontAlgn="base" hangingPunct="1">
              <a:spcBef>
                <a:spcPct val="50000"/>
              </a:spcBef>
              <a:spcAft>
                <a:spcPct val="0"/>
              </a:spcAft>
              <a:defRPr/>
            </a:pPr>
            <a:endParaRPr lang="en-US" altLang="en-US" sz="2334" kern="0" dirty="0">
              <a:solidFill>
                <a:srgbClr val="000000"/>
              </a:solidFill>
              <a:latin typeface="Century Gothic" panose="020B0502020202020204" pitchFamily="34" charset="0"/>
            </a:endParaRPr>
          </a:p>
          <a:p>
            <a:pPr defTabSz="2003054" eaLnBrk="1" fontAlgn="base" hangingPunct="1">
              <a:spcBef>
                <a:spcPct val="50000"/>
              </a:spcBef>
              <a:spcAft>
                <a:spcPct val="0"/>
              </a:spcAft>
              <a:defRPr/>
            </a:pPr>
            <a:endParaRPr lang="en-US" altLang="en-US" sz="2334" kern="0" dirty="0">
              <a:solidFill>
                <a:srgbClr val="000000"/>
              </a:solidFill>
              <a:latin typeface="Century Gothic" panose="020B0502020202020204" pitchFamily="34" charset="0"/>
            </a:endParaRPr>
          </a:p>
          <a:p>
            <a:pPr defTabSz="2003054" eaLnBrk="1" fontAlgn="base" hangingPunct="1">
              <a:spcBef>
                <a:spcPct val="50000"/>
              </a:spcBef>
              <a:spcAft>
                <a:spcPct val="0"/>
              </a:spcAft>
              <a:defRPr/>
            </a:pPr>
            <a:endParaRPr lang="en-US" altLang="en-US" sz="2334" kern="0" dirty="0">
              <a:solidFill>
                <a:srgbClr val="000000"/>
              </a:solidFill>
              <a:latin typeface="Century Gothic" panose="020B0502020202020204" pitchFamily="34" charset="0"/>
            </a:endParaRPr>
          </a:p>
        </p:txBody>
      </p:sp>
      <p:sp>
        <p:nvSpPr>
          <p:cNvPr id="95" name="AutoShape 51">
            <a:extLst>
              <a:ext uri="{FF2B5EF4-FFF2-40B4-BE49-F238E27FC236}">
                <a16:creationId xmlns:a16="http://schemas.microsoft.com/office/drawing/2014/main" id="{07DC26A3-D357-4D48-B244-9B82215E623C}"/>
              </a:ext>
            </a:extLst>
          </p:cNvPr>
          <p:cNvSpPr>
            <a:spLocks noChangeArrowheads="1"/>
          </p:cNvSpPr>
          <p:nvPr/>
        </p:nvSpPr>
        <p:spPr bwMode="auto">
          <a:xfrm>
            <a:off x="4491162" y="2200826"/>
            <a:ext cx="4000500" cy="205766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eaLnBrk="1" fontAlgn="base" hangingPunct="1">
              <a:spcBef>
                <a:spcPct val="0"/>
              </a:spcBef>
              <a:spcAft>
                <a:spcPct val="0"/>
              </a:spcAft>
              <a:defRPr/>
            </a:pPr>
            <a:endParaRPr lang="en-US" altLang="en-US" sz="12367" kern="0">
              <a:solidFill>
                <a:srgbClr val="1B1916"/>
              </a:solidFill>
              <a:latin typeface="Century Gothic" panose="020B0502020202020204" pitchFamily="34" charset="0"/>
            </a:endParaRPr>
          </a:p>
        </p:txBody>
      </p:sp>
      <p:sp>
        <p:nvSpPr>
          <p:cNvPr id="100" name="Text Box 49">
            <a:extLst>
              <a:ext uri="{FF2B5EF4-FFF2-40B4-BE49-F238E27FC236}">
                <a16:creationId xmlns:a16="http://schemas.microsoft.com/office/drawing/2014/main" id="{99BB74CD-1EB8-4E1D-9A80-2B21AE3B7815}"/>
              </a:ext>
            </a:extLst>
          </p:cNvPr>
          <p:cNvSpPr txBox="1">
            <a:spLocks noChangeArrowheads="1"/>
          </p:cNvSpPr>
          <p:nvPr/>
        </p:nvSpPr>
        <p:spPr bwMode="auto">
          <a:xfrm>
            <a:off x="364468" y="24248069"/>
            <a:ext cx="8766313" cy="7213074"/>
          </a:xfrm>
          <a:prstGeom prst="rect">
            <a:avLst/>
          </a:prstGeom>
          <a:solidFill>
            <a:schemeClr val="bg1">
              <a:lumMod val="95000"/>
            </a:schemeClr>
          </a:solidFill>
          <a:ln w="28575" algn="ctr">
            <a:solidFill>
              <a:srgbClr val="C40E4F"/>
            </a:solidFill>
            <a:miter lim="800000"/>
            <a:headEnd/>
            <a:tailEnd/>
          </a:ln>
        </p:spPr>
        <p:txBody>
          <a:bodyPr lIns="106664" tIns="106680" rIns="106664" bIns="106680" anchor="t">
            <a:no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lgn="ctr" defTabSz="2003054" eaLnBrk="1" fontAlgn="base" hangingPunct="1">
              <a:spcBef>
                <a:spcPct val="50000"/>
              </a:spcBef>
              <a:spcAft>
                <a:spcPct val="0"/>
              </a:spcAft>
              <a:defRPr/>
            </a:pPr>
            <a:r>
              <a:rPr lang="en-US" altLang="en-US" sz="4200" b="1" kern="0" dirty="0">
                <a:solidFill>
                  <a:srgbClr val="CF281C"/>
                </a:solidFill>
                <a:latin typeface="Century Gothic"/>
              </a:rPr>
              <a:t>Tips for Inserting Graphs/Images</a:t>
            </a:r>
          </a:p>
          <a:p>
            <a:pPr defTabSz="2003054" eaLnBrk="1" fontAlgn="base" hangingPunct="1">
              <a:spcBef>
                <a:spcPct val="50000"/>
              </a:spcBef>
              <a:spcAft>
                <a:spcPts val="600"/>
              </a:spcAft>
              <a:defRPr/>
            </a:pPr>
            <a:r>
              <a:rPr lang="en-US" altLang="en-US" sz="2300" b="1" kern="0" dirty="0">
                <a:solidFill>
                  <a:srgbClr val="CF281C"/>
                </a:solidFill>
                <a:latin typeface="Century Gothic"/>
              </a:rPr>
              <a:t>Note:</a:t>
            </a:r>
            <a:r>
              <a:rPr lang="en-US" altLang="en-US" sz="2300" kern="0" dirty="0">
                <a:solidFill>
                  <a:srgbClr val="CF281C"/>
                </a:solidFill>
                <a:latin typeface="Century Gothic"/>
              </a:rPr>
              <a:t> Skip the following procedure if your graphs were created in PowerPoint®, Illustrator (eps file) or Excel.</a:t>
            </a:r>
          </a:p>
          <a:p>
            <a:pPr defTabSz="2003054" eaLnBrk="1" fontAlgn="base" hangingPunct="1">
              <a:spcAft>
                <a:spcPts val="600"/>
              </a:spcAft>
              <a:defRPr/>
            </a:pPr>
            <a:br>
              <a:rPr lang="en-US" altLang="en-US" sz="2300" b="1" kern="0" dirty="0">
                <a:solidFill>
                  <a:srgbClr val="000000"/>
                </a:solidFill>
                <a:latin typeface="Century Gothic"/>
              </a:rPr>
            </a:br>
            <a:r>
              <a:rPr lang="en-US" altLang="en-US" sz="2300" b="1" kern="0" dirty="0">
                <a:solidFill>
                  <a:srgbClr val="000000"/>
                </a:solidFill>
                <a:latin typeface="Century Gothic"/>
              </a:rPr>
              <a:t>Image checking procedure:</a:t>
            </a:r>
            <a:r>
              <a:rPr lang="en-US" altLang="en-US" sz="2300" kern="0" dirty="0">
                <a:solidFill>
                  <a:srgbClr val="000000"/>
                </a:solidFill>
                <a:latin typeface="Century Gothic"/>
              </a:rPr>
              <a:t> After you insert the image (72 dpi screen resolution) and resize</a:t>
            </a:r>
            <a:r>
              <a:rPr lang="en-US" altLang="en-US" sz="2300" kern="0" dirty="0">
                <a:solidFill>
                  <a:srgbClr val="C40E4F"/>
                </a:solidFill>
                <a:latin typeface="Century Gothic"/>
              </a:rPr>
              <a:t>*</a:t>
            </a:r>
            <a:r>
              <a:rPr lang="en-US" altLang="en-US" sz="2300" kern="0" dirty="0">
                <a:solidFill>
                  <a:srgbClr val="000000"/>
                </a:solidFill>
                <a:latin typeface="Century Gothic"/>
              </a:rPr>
              <a:t> to fit, right click on it and select </a:t>
            </a:r>
            <a:r>
              <a:rPr lang="en-US" altLang="en-US" sz="2300" b="1" kern="0" dirty="0">
                <a:solidFill>
                  <a:srgbClr val="000000"/>
                </a:solidFill>
                <a:latin typeface="Century Gothic"/>
              </a:rPr>
              <a:t>Format Picture</a:t>
            </a:r>
            <a:r>
              <a:rPr lang="en-US" altLang="en-US" sz="2300" kern="0" dirty="0">
                <a:solidFill>
                  <a:srgbClr val="000000"/>
                </a:solidFill>
                <a:latin typeface="Century Gothic"/>
              </a:rPr>
              <a:t>.) When the pop-up window comes up, click on </a:t>
            </a:r>
            <a:r>
              <a:rPr lang="en-US" altLang="en-US" sz="2300" b="1" kern="0" dirty="0">
                <a:solidFill>
                  <a:srgbClr val="C40E4F"/>
                </a:solidFill>
                <a:latin typeface="Century Gothic"/>
              </a:rPr>
              <a:t>size</a:t>
            </a:r>
            <a:r>
              <a:rPr lang="en-US" altLang="en-US" sz="2300" kern="0" dirty="0">
                <a:solidFill>
                  <a:srgbClr val="000000"/>
                </a:solidFill>
                <a:latin typeface="Century Gothic"/>
              </a:rPr>
              <a:t> and check the </a:t>
            </a:r>
            <a:r>
              <a:rPr lang="en-US" altLang="en-US" sz="2300" b="1" kern="0" dirty="0">
                <a:solidFill>
                  <a:srgbClr val="C40E4F"/>
                </a:solidFill>
                <a:latin typeface="Century Gothic"/>
              </a:rPr>
              <a:t>scale</a:t>
            </a:r>
            <a:r>
              <a:rPr lang="en-US" altLang="en-US" sz="2300" kern="0" dirty="0">
                <a:solidFill>
                  <a:srgbClr val="000000"/>
                </a:solidFill>
                <a:latin typeface="Century Gothic"/>
              </a:rPr>
              <a:t>. The image will print better if its width and height scale is at </a:t>
            </a:r>
            <a:r>
              <a:rPr lang="en-US" altLang="en-US" sz="2300" b="1" kern="0" dirty="0">
                <a:solidFill>
                  <a:srgbClr val="C40E4F"/>
                </a:solidFill>
                <a:latin typeface="Century Gothic"/>
              </a:rPr>
              <a:t>25% or lower</a:t>
            </a:r>
            <a:r>
              <a:rPr lang="en-US" altLang="en-US" sz="2300" kern="0" dirty="0">
                <a:solidFill>
                  <a:srgbClr val="000000"/>
                </a:solidFill>
                <a:latin typeface="Century Gothic"/>
              </a:rPr>
              <a:t> (20% or 10%, etc.) </a:t>
            </a:r>
            <a:br>
              <a:rPr lang="en-US" altLang="en-US" sz="2300" kern="0" dirty="0">
                <a:solidFill>
                  <a:srgbClr val="000000"/>
                </a:solidFill>
                <a:latin typeface="Century Gothic"/>
              </a:rPr>
            </a:br>
            <a:endParaRPr lang="en-US" altLang="en-US" sz="2300" kern="0" dirty="0">
              <a:solidFill>
                <a:srgbClr val="000000"/>
              </a:solidFill>
              <a:latin typeface="Century Gothic"/>
            </a:endParaRPr>
          </a:p>
          <a:p>
            <a:pPr defTabSz="2003054" eaLnBrk="1" fontAlgn="base" hangingPunct="1">
              <a:spcAft>
                <a:spcPts val="600"/>
              </a:spcAft>
              <a:defRPr/>
            </a:pPr>
            <a:r>
              <a:rPr lang="en-US" altLang="en-US" sz="2300" kern="0" dirty="0">
                <a:solidFill>
                  <a:srgbClr val="000000"/>
                </a:solidFill>
                <a:latin typeface="Century Gothic"/>
              </a:rPr>
              <a:t>If the scale of the image is higher than 25%, try to replace it with a larger size (more dpi, 300dpi) image if possible. If the resolution of the image is 300 dpi or higher (400 or 600 dpi), then check to make sure its scale is not higher than 100%.</a:t>
            </a:r>
          </a:p>
        </p:txBody>
      </p:sp>
      <p:sp>
        <p:nvSpPr>
          <p:cNvPr id="102" name="AutoShape 62">
            <a:extLst>
              <a:ext uri="{FF2B5EF4-FFF2-40B4-BE49-F238E27FC236}">
                <a16:creationId xmlns:a16="http://schemas.microsoft.com/office/drawing/2014/main" id="{18A68D6E-5782-4CC4-94C5-263D2653D65E}"/>
              </a:ext>
            </a:extLst>
          </p:cNvPr>
          <p:cNvSpPr>
            <a:spLocks noChangeArrowheads="1"/>
          </p:cNvSpPr>
          <p:nvPr/>
        </p:nvSpPr>
        <p:spPr bwMode="auto">
          <a:xfrm>
            <a:off x="390940" y="19145110"/>
            <a:ext cx="8766313" cy="800100"/>
          </a:xfrm>
          <a:prstGeom prst="roundRect">
            <a:avLst>
              <a:gd name="adj" fmla="val 16667"/>
            </a:avLst>
          </a:prstGeom>
          <a:solidFill>
            <a:srgbClr val="C00000"/>
          </a:solidFill>
          <a:ln w="25400" algn="ctr">
            <a:solidFill>
              <a:schemeClr val="bg1"/>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r>
              <a:rPr lang="en-US" sz="4200" b="1" dirty="0">
                <a:solidFill>
                  <a:schemeClr val="bg1"/>
                </a:solidFill>
                <a:latin typeface="Century Gothic"/>
                <a:cs typeface="Arial"/>
              </a:rPr>
              <a:t>Methods</a:t>
            </a:r>
          </a:p>
        </p:txBody>
      </p:sp>
      <p:sp>
        <p:nvSpPr>
          <p:cNvPr id="104" name="Text Box 34">
            <a:extLst>
              <a:ext uri="{FF2B5EF4-FFF2-40B4-BE49-F238E27FC236}">
                <a16:creationId xmlns:a16="http://schemas.microsoft.com/office/drawing/2014/main" id="{0EACD282-6A3F-4F20-98B7-BA280C37C32B}"/>
              </a:ext>
            </a:extLst>
          </p:cNvPr>
          <p:cNvSpPr txBox="1">
            <a:spLocks noChangeArrowheads="1"/>
          </p:cNvSpPr>
          <p:nvPr/>
        </p:nvSpPr>
        <p:spPr bwMode="auto">
          <a:xfrm>
            <a:off x="2987234" y="20115660"/>
            <a:ext cx="6276926" cy="1769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defTabSz="2003054" eaLnBrk="1" fontAlgn="base" hangingPunct="1">
              <a:spcBef>
                <a:spcPct val="50000"/>
              </a:spcBef>
              <a:spcAft>
                <a:spcPct val="0"/>
              </a:spcAft>
              <a:defRPr/>
            </a:pPr>
            <a:r>
              <a:rPr lang="en-US" altLang="en-US" sz="3600" kern="0" dirty="0">
                <a:solidFill>
                  <a:srgbClr val="000000"/>
                </a:solidFill>
                <a:latin typeface="Century Gothic"/>
              </a:rPr>
              <a:t>Copy and paste your text content here, adjusting the font size to fit.</a:t>
            </a:r>
          </a:p>
        </p:txBody>
      </p:sp>
      <p:sp>
        <p:nvSpPr>
          <p:cNvPr id="3" name="Rectángulo 7">
            <a:extLst>
              <a:ext uri="{FF2B5EF4-FFF2-40B4-BE49-F238E27FC236}">
                <a16:creationId xmlns:a16="http://schemas.microsoft.com/office/drawing/2014/main" id="{2274032A-2F35-375B-647C-A9E2B35103F8}"/>
              </a:ext>
            </a:extLst>
          </p:cNvPr>
          <p:cNvSpPr/>
          <p:nvPr/>
        </p:nvSpPr>
        <p:spPr>
          <a:xfrm>
            <a:off x="390939" y="756008"/>
            <a:ext cx="18174033" cy="4301499"/>
          </a:xfrm>
          <a:prstGeom prst="rect">
            <a:avLst/>
          </a:prstGeom>
          <a:solidFill>
            <a:srgbClr val="C00000"/>
          </a:solidFill>
          <a:ln>
            <a:noFill/>
          </a:ln>
          <a:effectLst>
            <a:outerShdw blurRad="152400" dist="76200" dir="5400000" sx="101000" sy="101000" algn="ctr" rotWithShape="0">
              <a:srgbClr val="000000">
                <a:alpha val="43137"/>
              </a:srgb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204"/>
              <a:t>        </a:t>
            </a:r>
          </a:p>
        </p:txBody>
      </p:sp>
      <p:sp>
        <p:nvSpPr>
          <p:cNvPr id="4" name="Text Box 40">
            <a:extLst>
              <a:ext uri="{FF2B5EF4-FFF2-40B4-BE49-F238E27FC236}">
                <a16:creationId xmlns:a16="http://schemas.microsoft.com/office/drawing/2014/main" id="{590F7A5F-1802-FC00-0933-BAED5DBF3AAA}"/>
              </a:ext>
            </a:extLst>
          </p:cNvPr>
          <p:cNvSpPr txBox="1">
            <a:spLocks noChangeArrowheads="1"/>
          </p:cNvSpPr>
          <p:nvPr/>
        </p:nvSpPr>
        <p:spPr bwMode="auto">
          <a:xfrm>
            <a:off x="692542" y="2438844"/>
            <a:ext cx="13580786" cy="2083435"/>
          </a:xfrm>
          <a:prstGeom prst="rect">
            <a:avLst/>
          </a:prstGeom>
          <a:noFill/>
          <a:ln>
            <a:noFill/>
          </a:ln>
          <a:effectLst/>
        </p:spPr>
        <p:txBody>
          <a:bodyPr lIns="287327" tIns="287327" rIns="287327" bIns="287327"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ts val="401"/>
              </a:spcBef>
            </a:pPr>
            <a:r>
              <a:rPr lang="en-AU" sz="2400" b="1" dirty="0">
                <a:solidFill>
                  <a:schemeClr val="bg1"/>
                </a:solidFill>
                <a:latin typeface="Arial"/>
                <a:ea typeface="ＭＳ Ｐゴシック"/>
                <a:cs typeface="Arial"/>
              </a:rPr>
              <a:t>Authors, FIRST NAME INITIAL, SURNAME, presenting author(s) underlined, Affiliations1 numbered in superscript</a:t>
            </a:r>
          </a:p>
          <a:p>
            <a:pPr>
              <a:spcBef>
                <a:spcPts val="401"/>
              </a:spcBef>
            </a:pPr>
            <a:r>
              <a:rPr lang="en-AU" sz="2000" u="sng" dirty="0">
                <a:solidFill>
                  <a:schemeClr val="bg1"/>
                </a:solidFill>
                <a:latin typeface="Arial"/>
                <a:ea typeface="ＭＳ Ｐゴシック"/>
                <a:cs typeface="Arial"/>
              </a:rPr>
              <a:t>B. SMITH</a:t>
            </a:r>
            <a:r>
              <a:rPr lang="en-US" sz="2000" u="sng" baseline="30000" dirty="0">
                <a:solidFill>
                  <a:schemeClr val="bg1"/>
                </a:solidFill>
                <a:latin typeface="Arial"/>
                <a:ea typeface="Times New Roman"/>
                <a:cs typeface="Arial"/>
              </a:rPr>
              <a:t> </a:t>
            </a:r>
            <a:r>
              <a:rPr lang="en-US" sz="2000" baseline="30000" dirty="0">
                <a:solidFill>
                  <a:schemeClr val="bg1"/>
                </a:solidFill>
                <a:latin typeface="Arial"/>
                <a:ea typeface="Times New Roman"/>
                <a:cs typeface="Arial"/>
              </a:rPr>
              <a:t>1</a:t>
            </a:r>
            <a:r>
              <a:rPr lang="en-AU" sz="2000" dirty="0">
                <a:solidFill>
                  <a:schemeClr val="bg1"/>
                </a:solidFill>
                <a:latin typeface="Arial"/>
                <a:ea typeface="ＭＳ Ｐゴシック"/>
                <a:cs typeface="Arial"/>
              </a:rPr>
              <a:t>, N. HARRISON</a:t>
            </a:r>
            <a:r>
              <a:rPr lang="en-US" sz="2000" baseline="30000" dirty="0">
                <a:solidFill>
                  <a:schemeClr val="bg1"/>
                </a:solidFill>
                <a:latin typeface="Arial"/>
                <a:ea typeface="Times New Roman"/>
                <a:cs typeface="Arial"/>
              </a:rPr>
              <a:t> 2 </a:t>
            </a:r>
            <a:r>
              <a:rPr lang="en-AU" sz="2000" dirty="0">
                <a:solidFill>
                  <a:schemeClr val="bg1"/>
                </a:solidFill>
                <a:latin typeface="Arial"/>
                <a:ea typeface="ＭＳ Ｐゴシック"/>
                <a:cs typeface="Arial"/>
              </a:rPr>
              <a:t>and P. MATTHEWS</a:t>
            </a:r>
            <a:r>
              <a:rPr lang="en-AU" sz="2000" baseline="30000" dirty="0">
                <a:solidFill>
                  <a:schemeClr val="bg1"/>
                </a:solidFill>
                <a:latin typeface="Arial"/>
                <a:ea typeface="ＭＳ Ｐゴシック"/>
                <a:cs typeface="Arial"/>
              </a:rPr>
              <a:t>3</a:t>
            </a:r>
          </a:p>
          <a:p>
            <a:pPr>
              <a:spcBef>
                <a:spcPts val="401"/>
              </a:spcBef>
            </a:pPr>
            <a:r>
              <a:rPr lang="en-AU" sz="2000" dirty="0">
                <a:solidFill>
                  <a:schemeClr val="bg1"/>
                </a:solidFill>
                <a:latin typeface="Arial"/>
                <a:ea typeface="ＭＳ Ｐゴシック"/>
                <a:cs typeface="Arial"/>
              </a:rPr>
              <a:t>1. University of New South Wales, Sydney, Australia</a:t>
            </a:r>
          </a:p>
          <a:p>
            <a:pPr>
              <a:spcBef>
                <a:spcPts val="401"/>
              </a:spcBef>
            </a:pPr>
            <a:r>
              <a:rPr lang="en-AU" sz="2000" dirty="0">
                <a:solidFill>
                  <a:schemeClr val="bg1"/>
                </a:solidFill>
                <a:latin typeface="Arial"/>
                <a:ea typeface="ＭＳ Ｐゴシック"/>
                <a:cs typeface="Arial"/>
              </a:rPr>
              <a:t>2. Royal Brisbane Hospital, Brisbane, Australia</a:t>
            </a:r>
          </a:p>
        </p:txBody>
      </p:sp>
      <p:sp>
        <p:nvSpPr>
          <p:cNvPr id="5" name="Rectángulo 9">
            <a:extLst>
              <a:ext uri="{FF2B5EF4-FFF2-40B4-BE49-F238E27FC236}">
                <a16:creationId xmlns:a16="http://schemas.microsoft.com/office/drawing/2014/main" id="{B688410F-4936-0750-7104-6A82A7DCAAE2}"/>
              </a:ext>
            </a:extLst>
          </p:cNvPr>
          <p:cNvSpPr/>
          <p:nvPr/>
        </p:nvSpPr>
        <p:spPr>
          <a:xfrm>
            <a:off x="1023664" y="1138982"/>
            <a:ext cx="16850601" cy="996555"/>
          </a:xfrm>
          <a:prstGeom prst="rect">
            <a:avLst/>
          </a:prstGeom>
          <a:noFill/>
          <a:ln>
            <a:noFill/>
          </a:ln>
        </p:spPr>
        <p:txBody>
          <a:bodyPr wrap="square" lIns="0">
            <a:spAutoFit/>
          </a:bodyPr>
          <a:lstStyle/>
          <a:p>
            <a:r>
              <a:rPr lang="en-US" sz="5876" b="1" cap="all" dirty="0">
                <a:solidFill>
                  <a:schemeClr val="bg1"/>
                </a:solidFill>
                <a:latin typeface="Arial Black" panose="020B0A04020102020204" pitchFamily="34" charset="0"/>
                <a:cs typeface="Arial" panose="020B0604020202020204" pitchFamily="34" charset="0"/>
              </a:rPr>
              <a:t>Poster title</a:t>
            </a:r>
            <a:endParaRPr lang="es-ES" sz="5876" dirty="0">
              <a:solidFill>
                <a:schemeClr val="bg1"/>
              </a:solidFill>
            </a:endParaRPr>
          </a:p>
        </p:txBody>
      </p:sp>
      <p:sp>
        <p:nvSpPr>
          <p:cNvPr id="6" name="Rectangle 28">
            <a:extLst>
              <a:ext uri="{FF2B5EF4-FFF2-40B4-BE49-F238E27FC236}">
                <a16:creationId xmlns:a16="http://schemas.microsoft.com/office/drawing/2014/main" id="{E68B690C-8B01-0450-9B20-E32BC9BAA773}"/>
              </a:ext>
            </a:extLst>
          </p:cNvPr>
          <p:cNvSpPr>
            <a:spLocks noChangeArrowheads="1"/>
          </p:cNvSpPr>
          <p:nvPr/>
        </p:nvSpPr>
        <p:spPr bwMode="auto">
          <a:xfrm>
            <a:off x="14639960" y="2092094"/>
            <a:ext cx="3553062" cy="2137656"/>
          </a:xfrm>
          <a:prstGeom prst="rect">
            <a:avLst/>
          </a:prstGeom>
          <a:solidFill>
            <a:schemeClr val="bg1"/>
          </a:solidFill>
          <a:ln w="12700">
            <a:solidFill>
              <a:schemeClr val="bg1"/>
            </a:solidFill>
            <a:miter lim="800000"/>
            <a:headEnd/>
            <a:tailEnd/>
          </a:ln>
          <a:effectLst/>
        </p:spPr>
        <p:txBody>
          <a:bodyPr lIns="250759" tIns="250759" rIns="250759" bIns="250759" anchor="ctr"/>
          <a:lstStyle/>
          <a:p>
            <a:pPr algn="ctr" defTabSz="635911" eaLnBrk="0" hangingPunct="0">
              <a:spcBef>
                <a:spcPct val="50000"/>
              </a:spcBef>
            </a:pPr>
            <a:r>
              <a:rPr lang="en-US" sz="2674" b="1">
                <a:solidFill>
                  <a:srgbClr val="877E6E"/>
                </a:solidFill>
                <a:latin typeface="Arial Black" panose="020B0A04020102020204" pitchFamily="34" charset="0"/>
                <a:cs typeface="Arial" panose="020B0604020202020204" pitchFamily="34" charset="0"/>
              </a:rPr>
              <a:t>Add your logo here</a:t>
            </a:r>
          </a:p>
        </p:txBody>
      </p:sp>
      <p:sp>
        <p:nvSpPr>
          <p:cNvPr id="8" name="Text Box 6">
            <a:extLst>
              <a:ext uri="{FF2B5EF4-FFF2-40B4-BE49-F238E27FC236}">
                <a16:creationId xmlns:a16="http://schemas.microsoft.com/office/drawing/2014/main" id="{B57FDB2D-6585-2B25-8604-006164ADF707}"/>
              </a:ext>
            </a:extLst>
          </p:cNvPr>
          <p:cNvSpPr txBox="1">
            <a:spLocks noChangeArrowheads="1"/>
          </p:cNvSpPr>
          <p:nvPr/>
        </p:nvSpPr>
        <p:spPr bwMode="auto">
          <a:xfrm>
            <a:off x="458451" y="5571883"/>
            <a:ext cx="8766313" cy="754036"/>
          </a:xfrm>
          <a:prstGeom prst="rect">
            <a:avLst/>
          </a:prstGeom>
          <a:noFill/>
          <a:ln>
            <a:noFill/>
          </a:ln>
        </p:spPr>
        <p:txBody>
          <a:bodyPr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lgn="ctr" defTabSz="2003054" eaLnBrk="1" fontAlgn="base" hangingPunct="1">
              <a:spcBef>
                <a:spcPct val="50000"/>
              </a:spcBef>
              <a:spcAft>
                <a:spcPct val="0"/>
              </a:spcAft>
              <a:defRPr/>
            </a:pPr>
            <a:r>
              <a:rPr lang="en-US" altLang="en-US" sz="4200" b="1" kern="0" dirty="0">
                <a:solidFill>
                  <a:srgbClr val="FFFFFF"/>
                </a:solidFill>
                <a:latin typeface="Century Gothic"/>
              </a:rPr>
              <a:t>Introduction</a:t>
            </a:r>
            <a:endParaRPr lang="en-US" altLang="en-US" sz="4200" b="1" kern="0" dirty="0">
              <a:solidFill>
                <a:srgbClr val="FFFFFF"/>
              </a:solidFill>
              <a:latin typeface="Century Gothic" panose="020B0502020202020204" pitchFamily="34" charset="0"/>
            </a:endParaRPr>
          </a:p>
        </p:txBody>
      </p:sp>
      <p:sp>
        <p:nvSpPr>
          <p:cNvPr id="9" name="Text Box 15">
            <a:extLst>
              <a:ext uri="{FF2B5EF4-FFF2-40B4-BE49-F238E27FC236}">
                <a16:creationId xmlns:a16="http://schemas.microsoft.com/office/drawing/2014/main" id="{F63D77D8-8285-FA72-2605-E74606A22579}"/>
              </a:ext>
            </a:extLst>
          </p:cNvPr>
          <p:cNvSpPr txBox="1">
            <a:spLocks noChangeArrowheads="1"/>
          </p:cNvSpPr>
          <p:nvPr/>
        </p:nvSpPr>
        <p:spPr bwMode="auto">
          <a:xfrm>
            <a:off x="397459" y="16480471"/>
            <a:ext cx="8796795" cy="2323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6664" tIns="53332" rIns="106664" bIns="53332" anchor="t">
            <a:spAutoFit/>
          </a:bodyP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spcBef>
                <a:spcPct val="20000"/>
              </a:spcBef>
            </a:pPr>
            <a:r>
              <a:rPr lang="en-CA" sz="3600" dirty="0">
                <a:solidFill>
                  <a:schemeClr val="tx1"/>
                </a:solidFill>
                <a:latin typeface="Century Gothic"/>
                <a:cs typeface="Arial"/>
              </a:rPr>
              <a:t>The body text / font size should be no smaller than 20 points. Try to keep body text left-aligned, do not justify text.</a:t>
            </a:r>
            <a:endParaRPr lang="en-US" sz="3600" dirty="0">
              <a:solidFill>
                <a:schemeClr val="tx1"/>
              </a:solidFill>
              <a:cs typeface="Arial"/>
            </a:endParaRPr>
          </a:p>
        </p:txBody>
      </p:sp>
      <p:sp>
        <p:nvSpPr>
          <p:cNvPr id="10" name="TextBox 9">
            <a:extLst>
              <a:ext uri="{FF2B5EF4-FFF2-40B4-BE49-F238E27FC236}">
                <a16:creationId xmlns:a16="http://schemas.microsoft.com/office/drawing/2014/main" id="{577DF927-3A2F-A65F-8DE5-333543ABDCE7}"/>
              </a:ext>
            </a:extLst>
          </p:cNvPr>
          <p:cNvSpPr txBox="1"/>
          <p:nvPr/>
        </p:nvSpPr>
        <p:spPr>
          <a:xfrm>
            <a:off x="9893476" y="5600868"/>
            <a:ext cx="8454787"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200" b="1" dirty="0">
                <a:solidFill>
                  <a:schemeClr val="bg1"/>
                </a:solidFill>
                <a:latin typeface="Century Gothic"/>
                <a:cs typeface="Times New Roman"/>
              </a:rPr>
              <a:t>Results</a:t>
            </a:r>
            <a:endParaRPr lang="en-US" sz="4200" b="1" dirty="0">
              <a:solidFill>
                <a:schemeClr val="bg1"/>
              </a:solidFill>
              <a:latin typeface="Century Gothic"/>
              <a:cs typeface="Times New Roman" panose="02020603050405020304" pitchFamily="18" charset="0"/>
            </a:endParaRPr>
          </a:p>
        </p:txBody>
      </p:sp>
      <p:sp>
        <p:nvSpPr>
          <p:cNvPr id="11" name="AutoShape 62">
            <a:extLst>
              <a:ext uri="{FF2B5EF4-FFF2-40B4-BE49-F238E27FC236}">
                <a16:creationId xmlns:a16="http://schemas.microsoft.com/office/drawing/2014/main" id="{3D6A579E-394D-EAD8-8914-F8F1D07384D2}"/>
              </a:ext>
            </a:extLst>
          </p:cNvPr>
          <p:cNvSpPr>
            <a:spLocks noChangeArrowheads="1"/>
          </p:cNvSpPr>
          <p:nvPr/>
        </p:nvSpPr>
        <p:spPr bwMode="auto">
          <a:xfrm>
            <a:off x="438091" y="15513228"/>
            <a:ext cx="8766313" cy="800100"/>
          </a:xfrm>
          <a:prstGeom prst="roundRect">
            <a:avLst>
              <a:gd name="adj" fmla="val 16667"/>
            </a:avLst>
          </a:prstGeom>
          <a:solidFill>
            <a:srgbClr val="C00000"/>
          </a:solidFill>
          <a:ln w="25400" algn="ctr">
            <a:solidFill>
              <a:schemeClr val="bg1"/>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r>
              <a:rPr lang="en-US" sz="4200" b="1" dirty="0">
                <a:solidFill>
                  <a:schemeClr val="bg1"/>
                </a:solidFill>
                <a:latin typeface="Century Gothic"/>
                <a:cs typeface="Arial"/>
              </a:rPr>
              <a:t>Objectives</a:t>
            </a:r>
          </a:p>
        </p:txBody>
      </p:sp>
      <p:graphicFrame>
        <p:nvGraphicFramePr>
          <p:cNvPr id="14" name="Chart 13">
            <a:extLst>
              <a:ext uri="{FF2B5EF4-FFF2-40B4-BE49-F238E27FC236}">
                <a16:creationId xmlns:a16="http://schemas.microsoft.com/office/drawing/2014/main" id="{A8C780AE-5332-0BB0-965E-C69F5D5DBF40}"/>
              </a:ext>
            </a:extLst>
          </p:cNvPr>
          <p:cNvGraphicFramePr/>
          <p:nvPr>
            <p:extLst>
              <p:ext uri="{D42A27DB-BD31-4B8C-83A1-F6EECF244321}">
                <p14:modId xmlns:p14="http://schemas.microsoft.com/office/powerpoint/2010/main" val="2887195503"/>
              </p:ext>
            </p:extLst>
          </p:nvPr>
        </p:nvGraphicFramePr>
        <p:xfrm>
          <a:off x="9741703" y="13300584"/>
          <a:ext cx="8968928" cy="5476558"/>
        </p:xfrm>
        <a:graphic>
          <a:graphicData uri="http://schemas.openxmlformats.org/drawingml/2006/chart">
            <c:chart xmlns:c="http://schemas.openxmlformats.org/drawingml/2006/chart" xmlns:r="http://schemas.openxmlformats.org/officeDocument/2006/relationships" r:id="rId4"/>
          </a:graphicData>
        </a:graphic>
      </p:graphicFrame>
      <p:sp>
        <p:nvSpPr>
          <p:cNvPr id="16" name="AutoShape 62">
            <a:extLst>
              <a:ext uri="{FF2B5EF4-FFF2-40B4-BE49-F238E27FC236}">
                <a16:creationId xmlns:a16="http://schemas.microsoft.com/office/drawing/2014/main" id="{25717BF7-0F97-7DB6-609A-A9C918D72548}"/>
              </a:ext>
            </a:extLst>
          </p:cNvPr>
          <p:cNvSpPr>
            <a:spLocks noChangeArrowheads="1"/>
          </p:cNvSpPr>
          <p:nvPr/>
        </p:nvSpPr>
        <p:spPr bwMode="auto">
          <a:xfrm>
            <a:off x="9765328" y="29876145"/>
            <a:ext cx="8766313" cy="800100"/>
          </a:xfrm>
          <a:prstGeom prst="roundRect">
            <a:avLst>
              <a:gd name="adj" fmla="val 16667"/>
            </a:avLst>
          </a:prstGeom>
          <a:solidFill>
            <a:srgbClr val="C00000"/>
          </a:solidFill>
          <a:ln w="25400" algn="ctr">
            <a:solidFill>
              <a:schemeClr val="bg1"/>
            </a:solidFill>
            <a:round/>
            <a:headEnd/>
            <a:tailEnd/>
          </a:ln>
        </p:spPr>
        <p:txBody>
          <a:bodyPr wrap="none" lIns="91440" tIns="45720" rIns="91440" bIns="45720" anchor="ctr"/>
          <a:lstStyle>
            <a:lvl1pPr eaLnBrk="0" hangingPunct="0">
              <a:defRPr sz="10600">
                <a:solidFill>
                  <a:schemeClr val="tx2"/>
                </a:solidFill>
                <a:latin typeface="Arial" panose="020B0604020202020204" pitchFamily="34" charset="0"/>
              </a:defRPr>
            </a:lvl1pPr>
            <a:lvl2pPr marL="742950" indent="-285750" eaLnBrk="0" hangingPunct="0">
              <a:defRPr sz="10600">
                <a:solidFill>
                  <a:schemeClr val="tx2"/>
                </a:solidFill>
                <a:latin typeface="Arial" panose="020B0604020202020204" pitchFamily="34" charset="0"/>
              </a:defRPr>
            </a:lvl2pPr>
            <a:lvl3pPr marL="1143000" indent="-228600" eaLnBrk="0" hangingPunct="0">
              <a:defRPr sz="10600">
                <a:solidFill>
                  <a:schemeClr val="tx2"/>
                </a:solidFill>
                <a:latin typeface="Arial" panose="020B0604020202020204" pitchFamily="34" charset="0"/>
              </a:defRPr>
            </a:lvl3pPr>
            <a:lvl4pPr marL="1600200" indent="-228600" eaLnBrk="0" hangingPunct="0">
              <a:defRPr sz="10600">
                <a:solidFill>
                  <a:schemeClr val="tx2"/>
                </a:solidFill>
                <a:latin typeface="Arial" panose="020B0604020202020204" pitchFamily="34" charset="0"/>
              </a:defRPr>
            </a:lvl4pPr>
            <a:lvl5pPr marL="2057400" indent="-228600" eaLnBrk="0" hangingPunct="0">
              <a:defRPr sz="10600">
                <a:solidFill>
                  <a:schemeClr val="tx2"/>
                </a:solidFill>
                <a:latin typeface="Arial" panose="020B0604020202020204" pitchFamily="34" charset="0"/>
              </a:defRPr>
            </a:lvl5pPr>
            <a:lvl6pPr marL="2514600" indent="-228600" algn="ctr"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eaLnBrk="0" fontAlgn="base" hangingPunct="0">
              <a:spcBef>
                <a:spcPct val="0"/>
              </a:spcBef>
              <a:spcAft>
                <a:spcPct val="0"/>
              </a:spcAft>
              <a:defRPr sz="10600">
                <a:solidFill>
                  <a:schemeClr val="tx2"/>
                </a:solidFill>
                <a:latin typeface="Arial" panose="020B0604020202020204" pitchFamily="34" charset="0"/>
              </a:defRPr>
            </a:lvl9pPr>
          </a:lstStyle>
          <a:p>
            <a:pPr algn="ctr" defTabSz="834847">
              <a:spcBef>
                <a:spcPct val="0"/>
              </a:spcBef>
              <a:spcAft>
                <a:spcPct val="0"/>
              </a:spcAft>
              <a:defRPr/>
            </a:pPr>
            <a:r>
              <a:rPr lang="en-US" sz="4200" b="1" dirty="0">
                <a:solidFill>
                  <a:schemeClr val="bg1"/>
                </a:solidFill>
                <a:latin typeface="Century Gothic"/>
                <a:cs typeface="Arial"/>
              </a:rPr>
              <a:t>References</a:t>
            </a:r>
            <a:endParaRPr lang="en-US" dirty="0"/>
          </a:p>
        </p:txBody>
      </p:sp>
      <p:sp>
        <p:nvSpPr>
          <p:cNvPr id="2" name="Rectangle 27">
            <a:extLst>
              <a:ext uri="{FF2B5EF4-FFF2-40B4-BE49-F238E27FC236}">
                <a16:creationId xmlns:a16="http://schemas.microsoft.com/office/drawing/2014/main" id="{1F319D31-2C4B-E516-CA74-A2125B435F45}"/>
              </a:ext>
            </a:extLst>
          </p:cNvPr>
          <p:cNvSpPr>
            <a:spLocks noChangeArrowheads="1"/>
          </p:cNvSpPr>
          <p:nvPr/>
        </p:nvSpPr>
        <p:spPr bwMode="auto">
          <a:xfrm>
            <a:off x="458451" y="33780680"/>
            <a:ext cx="18367513" cy="838993"/>
          </a:xfrm>
          <a:prstGeom prst="rect">
            <a:avLst/>
          </a:prstGeom>
          <a:solidFill>
            <a:srgbClr val="C00000"/>
          </a:solidFill>
          <a:ln>
            <a:noFill/>
          </a:ln>
        </p:spPr>
        <p:txBody>
          <a:bodyPr lIns="106664" tIns="53332" rIns="106664" bIns="53332" anchor="ctr"/>
          <a:lstStyle>
            <a:lvl1pPr defTabSz="2193925" eaLnBrk="0" hangingPunct="0">
              <a:defRPr sz="10600">
                <a:solidFill>
                  <a:schemeClr val="tx2"/>
                </a:solidFill>
                <a:latin typeface="Arial" panose="020B0604020202020204" pitchFamily="34" charset="0"/>
              </a:defRPr>
            </a:lvl1pPr>
            <a:lvl2pPr marL="742950" indent="-285750" defTabSz="2193925" eaLnBrk="0" hangingPunct="0">
              <a:defRPr sz="10600">
                <a:solidFill>
                  <a:schemeClr val="tx2"/>
                </a:solidFill>
                <a:latin typeface="Arial" panose="020B0604020202020204" pitchFamily="34" charset="0"/>
              </a:defRPr>
            </a:lvl2pPr>
            <a:lvl3pPr marL="1143000" indent="-228600" defTabSz="2193925" eaLnBrk="0" hangingPunct="0">
              <a:defRPr sz="10600">
                <a:solidFill>
                  <a:schemeClr val="tx2"/>
                </a:solidFill>
                <a:latin typeface="Arial" panose="020B0604020202020204" pitchFamily="34" charset="0"/>
              </a:defRPr>
            </a:lvl3pPr>
            <a:lvl4pPr marL="1600200" indent="-228600" defTabSz="2193925" eaLnBrk="0" hangingPunct="0">
              <a:defRPr sz="10600">
                <a:solidFill>
                  <a:schemeClr val="tx2"/>
                </a:solidFill>
                <a:latin typeface="Arial" panose="020B0604020202020204" pitchFamily="34" charset="0"/>
              </a:defRPr>
            </a:lvl4pPr>
            <a:lvl5pPr marL="2057400" indent="-228600" defTabSz="2193925" eaLnBrk="0" hangingPunct="0">
              <a:defRPr sz="10600">
                <a:solidFill>
                  <a:schemeClr val="tx2"/>
                </a:solidFill>
                <a:latin typeface="Arial" panose="020B0604020202020204" pitchFamily="34" charset="0"/>
              </a:defRPr>
            </a:lvl5pPr>
            <a:lvl6pPr marL="2514600" indent="-228600" algn="ctr" defTabSz="2193925" eaLnBrk="0" fontAlgn="base" hangingPunct="0">
              <a:spcBef>
                <a:spcPct val="0"/>
              </a:spcBef>
              <a:spcAft>
                <a:spcPct val="0"/>
              </a:spcAft>
              <a:defRPr sz="10600">
                <a:solidFill>
                  <a:schemeClr val="tx2"/>
                </a:solidFill>
                <a:latin typeface="Arial" panose="020B0604020202020204" pitchFamily="34" charset="0"/>
              </a:defRPr>
            </a:lvl6pPr>
            <a:lvl7pPr marL="2971800" indent="-228600" algn="ctr" defTabSz="2193925" eaLnBrk="0" fontAlgn="base" hangingPunct="0">
              <a:spcBef>
                <a:spcPct val="0"/>
              </a:spcBef>
              <a:spcAft>
                <a:spcPct val="0"/>
              </a:spcAft>
              <a:defRPr sz="10600">
                <a:solidFill>
                  <a:schemeClr val="tx2"/>
                </a:solidFill>
                <a:latin typeface="Arial" panose="020B0604020202020204" pitchFamily="34" charset="0"/>
              </a:defRPr>
            </a:lvl7pPr>
            <a:lvl8pPr marL="3429000" indent="-228600" algn="ctr" defTabSz="2193925" eaLnBrk="0" fontAlgn="base" hangingPunct="0">
              <a:spcBef>
                <a:spcPct val="0"/>
              </a:spcBef>
              <a:spcAft>
                <a:spcPct val="0"/>
              </a:spcAft>
              <a:defRPr sz="10600">
                <a:solidFill>
                  <a:schemeClr val="tx2"/>
                </a:solidFill>
                <a:latin typeface="Arial" panose="020B0604020202020204" pitchFamily="34" charset="0"/>
              </a:defRPr>
            </a:lvl8pPr>
            <a:lvl9pPr marL="3886200" indent="-228600" algn="ctr" defTabSz="2193925" eaLnBrk="0" fontAlgn="base" hangingPunct="0">
              <a:spcBef>
                <a:spcPct val="0"/>
              </a:spcBef>
              <a:spcAft>
                <a:spcPct val="0"/>
              </a:spcAft>
              <a:defRPr sz="10600">
                <a:solidFill>
                  <a:schemeClr val="tx2"/>
                </a:solidFill>
                <a:latin typeface="Arial" panose="020B0604020202020204" pitchFamily="34" charset="0"/>
              </a:defRPr>
            </a:lvl9pPr>
          </a:lstStyle>
          <a:p>
            <a:pPr algn="ctr" defTabSz="2003054" eaLnBrk="1" fontAlgn="base" hangingPunct="1">
              <a:spcBef>
                <a:spcPct val="0"/>
              </a:spcBef>
              <a:spcAft>
                <a:spcPct val="0"/>
              </a:spcAft>
              <a:defRPr/>
            </a:pPr>
            <a:r>
              <a:rPr lang="en-US" altLang="en-US" sz="3600" b="1" kern="0" dirty="0">
                <a:solidFill>
                  <a:srgbClr val="FFFFFF"/>
                </a:solidFill>
                <a:latin typeface="Century Gothic" panose="020B0502020202020204" pitchFamily="34" charset="0"/>
              </a:rPr>
              <a:t>Insert Footer or Copyright Information Here</a:t>
            </a:r>
            <a:endParaRPr lang="en-US" altLang="en-US" sz="3600" b="1" i="1" kern="0" dirty="0">
              <a:solidFill>
                <a:srgbClr val="FFFFFF"/>
              </a:solidFill>
              <a:latin typeface="Century Gothic" panose="020B0502020202020204" pitchFamily="34" charset="0"/>
            </a:endParaRPr>
          </a:p>
        </p:txBody>
      </p:sp>
      <p:sp>
        <p:nvSpPr>
          <p:cNvPr id="15" name="object 55">
            <a:extLst>
              <a:ext uri="{FF2B5EF4-FFF2-40B4-BE49-F238E27FC236}">
                <a16:creationId xmlns:a16="http://schemas.microsoft.com/office/drawing/2014/main" id="{8DFB0EE8-93F9-5D7C-B62A-90F98FFDB783}"/>
              </a:ext>
            </a:extLst>
          </p:cNvPr>
          <p:cNvSpPr/>
          <p:nvPr/>
        </p:nvSpPr>
        <p:spPr>
          <a:xfrm>
            <a:off x="364462" y="35157150"/>
            <a:ext cx="18420488" cy="1828801"/>
          </a:xfrm>
          <a:custGeom>
            <a:avLst/>
            <a:gdLst/>
            <a:ahLst/>
            <a:cxnLst/>
            <a:rect l="l" t="t" r="r" b="b"/>
            <a:pathLst>
              <a:path w="10031730" h="424180">
                <a:moveTo>
                  <a:pt x="817460" y="70281"/>
                </a:moveTo>
                <a:lnTo>
                  <a:pt x="816444" y="30454"/>
                </a:lnTo>
                <a:lnTo>
                  <a:pt x="809358" y="10007"/>
                </a:lnTo>
                <a:lnTo>
                  <a:pt x="790105" y="2476"/>
                </a:lnTo>
                <a:lnTo>
                  <a:pt x="752602" y="1397"/>
                </a:lnTo>
                <a:lnTo>
                  <a:pt x="64858" y="1397"/>
                </a:lnTo>
                <a:lnTo>
                  <a:pt x="27355" y="2476"/>
                </a:lnTo>
                <a:lnTo>
                  <a:pt x="8102" y="10007"/>
                </a:lnTo>
                <a:lnTo>
                  <a:pt x="1016" y="30454"/>
                </a:lnTo>
                <a:lnTo>
                  <a:pt x="0" y="70281"/>
                </a:lnTo>
                <a:lnTo>
                  <a:pt x="0" y="353199"/>
                </a:lnTo>
                <a:lnTo>
                  <a:pt x="1016" y="393026"/>
                </a:lnTo>
                <a:lnTo>
                  <a:pt x="8102" y="413473"/>
                </a:lnTo>
                <a:lnTo>
                  <a:pt x="27355" y="421017"/>
                </a:lnTo>
                <a:lnTo>
                  <a:pt x="64858" y="422084"/>
                </a:lnTo>
                <a:lnTo>
                  <a:pt x="118325" y="422084"/>
                </a:lnTo>
                <a:lnTo>
                  <a:pt x="118325" y="192100"/>
                </a:lnTo>
                <a:lnTo>
                  <a:pt x="817460" y="192100"/>
                </a:lnTo>
                <a:lnTo>
                  <a:pt x="817460" y="70281"/>
                </a:lnTo>
                <a:close/>
              </a:path>
              <a:path w="10031730" h="424180">
                <a:moveTo>
                  <a:pt x="8845664" y="65963"/>
                </a:moveTo>
                <a:lnTo>
                  <a:pt x="8840483" y="40284"/>
                </a:lnTo>
                <a:lnTo>
                  <a:pt x="8826348" y="19316"/>
                </a:lnTo>
                <a:lnTo>
                  <a:pt x="8805380" y="5181"/>
                </a:lnTo>
                <a:lnTo>
                  <a:pt x="8779713" y="0"/>
                </a:lnTo>
                <a:lnTo>
                  <a:pt x="5439867" y="0"/>
                </a:lnTo>
                <a:lnTo>
                  <a:pt x="5432806" y="1422"/>
                </a:lnTo>
                <a:lnTo>
                  <a:pt x="908672" y="1422"/>
                </a:lnTo>
                <a:lnTo>
                  <a:pt x="882992" y="6616"/>
                </a:lnTo>
                <a:lnTo>
                  <a:pt x="862025" y="20751"/>
                </a:lnTo>
                <a:lnTo>
                  <a:pt x="847890" y="41719"/>
                </a:lnTo>
                <a:lnTo>
                  <a:pt x="842708" y="67386"/>
                </a:lnTo>
                <a:lnTo>
                  <a:pt x="842708" y="356768"/>
                </a:lnTo>
                <a:lnTo>
                  <a:pt x="847890" y="382435"/>
                </a:lnTo>
                <a:lnTo>
                  <a:pt x="862025" y="403402"/>
                </a:lnTo>
                <a:lnTo>
                  <a:pt x="882992" y="417537"/>
                </a:lnTo>
                <a:lnTo>
                  <a:pt x="908672" y="422719"/>
                </a:lnTo>
                <a:lnTo>
                  <a:pt x="5434393" y="422719"/>
                </a:lnTo>
                <a:lnTo>
                  <a:pt x="5439867" y="423824"/>
                </a:lnTo>
                <a:lnTo>
                  <a:pt x="8779713" y="423824"/>
                </a:lnTo>
                <a:lnTo>
                  <a:pt x="8805380" y="418630"/>
                </a:lnTo>
                <a:lnTo>
                  <a:pt x="8826348" y="404495"/>
                </a:lnTo>
                <a:lnTo>
                  <a:pt x="8840483" y="383540"/>
                </a:lnTo>
                <a:lnTo>
                  <a:pt x="8845664" y="357860"/>
                </a:lnTo>
                <a:lnTo>
                  <a:pt x="8845664" y="65963"/>
                </a:lnTo>
                <a:close/>
              </a:path>
              <a:path w="10031730" h="424180">
                <a:moveTo>
                  <a:pt x="10031692" y="67056"/>
                </a:moveTo>
                <a:lnTo>
                  <a:pt x="10026510" y="41376"/>
                </a:lnTo>
                <a:lnTo>
                  <a:pt x="10012375" y="20421"/>
                </a:lnTo>
                <a:lnTo>
                  <a:pt x="9991407" y="6286"/>
                </a:lnTo>
                <a:lnTo>
                  <a:pt x="9965741" y="1092"/>
                </a:lnTo>
                <a:lnTo>
                  <a:pt x="8937307" y="1092"/>
                </a:lnTo>
                <a:lnTo>
                  <a:pt x="8911628" y="6286"/>
                </a:lnTo>
                <a:lnTo>
                  <a:pt x="8890660" y="20421"/>
                </a:lnTo>
                <a:lnTo>
                  <a:pt x="8876525" y="41376"/>
                </a:lnTo>
                <a:lnTo>
                  <a:pt x="8871344" y="67056"/>
                </a:lnTo>
                <a:lnTo>
                  <a:pt x="8871344" y="356425"/>
                </a:lnTo>
                <a:lnTo>
                  <a:pt x="8876525" y="382104"/>
                </a:lnTo>
                <a:lnTo>
                  <a:pt x="8890660" y="403072"/>
                </a:lnTo>
                <a:lnTo>
                  <a:pt x="8911628" y="417207"/>
                </a:lnTo>
                <a:lnTo>
                  <a:pt x="8937307" y="422389"/>
                </a:lnTo>
                <a:lnTo>
                  <a:pt x="9965741" y="422389"/>
                </a:lnTo>
                <a:lnTo>
                  <a:pt x="9991407" y="417207"/>
                </a:lnTo>
                <a:lnTo>
                  <a:pt x="10012375" y="403072"/>
                </a:lnTo>
                <a:lnTo>
                  <a:pt x="10026510" y="382104"/>
                </a:lnTo>
                <a:lnTo>
                  <a:pt x="10031692" y="356425"/>
                </a:lnTo>
                <a:lnTo>
                  <a:pt x="10031692" y="67056"/>
                </a:lnTo>
                <a:close/>
              </a:path>
            </a:pathLst>
          </a:custGeom>
          <a:solidFill>
            <a:srgbClr val="C62025"/>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9" name="TextBox 28">
            <a:extLst>
              <a:ext uri="{FF2B5EF4-FFF2-40B4-BE49-F238E27FC236}">
                <a16:creationId xmlns:a16="http://schemas.microsoft.com/office/drawing/2014/main" id="{808A2C92-2DDB-1DE3-9E19-4E521F81F76F}"/>
              </a:ext>
            </a:extLst>
          </p:cNvPr>
          <p:cNvSpPr txBox="1"/>
          <p:nvPr/>
        </p:nvSpPr>
        <p:spPr>
          <a:xfrm>
            <a:off x="12334785" y="35208234"/>
            <a:ext cx="4610349" cy="1015663"/>
          </a:xfrm>
          <a:prstGeom prst="rect">
            <a:avLst/>
          </a:prstGeom>
          <a:noFill/>
        </p:spPr>
        <p:txBody>
          <a:bodyPr wrap="square" rtlCol="0">
            <a:spAutoFit/>
          </a:bodyPr>
          <a:lstStyle/>
          <a:p>
            <a:r>
              <a:rPr lang="en-US" sz="6000" b="1" dirty="0">
                <a:solidFill>
                  <a:schemeClr val="bg1"/>
                </a:solidFill>
                <a:latin typeface="Arial Nova" panose="020B0504020202020204" pitchFamily="34" charset="0"/>
                <a:cs typeface="Times New Roman" panose="02020603050405020304" pitchFamily="18" charset="0"/>
              </a:rPr>
              <a:t>SOHO2025</a:t>
            </a:r>
          </a:p>
        </p:txBody>
      </p:sp>
    </p:spTree>
    <p:extLst>
      <p:ext uri="{BB962C8B-B14F-4D97-AF65-F5344CB8AC3E}">
        <p14:creationId xmlns:p14="http://schemas.microsoft.com/office/powerpoint/2010/main" val="36022844"/>
      </p:ext>
    </p:extLst>
  </p:cSld>
  <p:clrMapOvr>
    <a:masterClrMapping/>
  </p:clrMapOvr>
</p:sld>
</file>

<file path=ppt/theme/theme1.xml><?xml version="1.0" encoding="utf-8"?>
<a:theme xmlns:a="http://schemas.openxmlformats.org/drawingml/2006/main" name="PosterPresentations.com-100CMx200C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0b59cee8-6e00-4bb0-ab36-773275b216c5" xsi:nil="true"/>
    <lcf76f155ced4ddcb4097134ff3c332f xmlns="0b59cee8-6e00-4bb0-ab36-773275b216c5">
      <Terms xmlns="http://schemas.microsoft.com/office/infopath/2007/PartnerControls"/>
    </lcf76f155ced4ddcb4097134ff3c332f>
    <TaxCatchAll xmlns="fa87dcf5-3992-4aba-98b2-bc578a3bb7f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F89DE89F99F3B41A0950B4958CC305C" ma:contentTypeVersion="19" ma:contentTypeDescription="Create a new document." ma:contentTypeScope="" ma:versionID="d500360c312311ee3e488c244074eb32">
  <xsd:schema xmlns:xsd="http://www.w3.org/2001/XMLSchema" xmlns:xs="http://www.w3.org/2001/XMLSchema" xmlns:p="http://schemas.microsoft.com/office/2006/metadata/properties" xmlns:ns2="0b59cee8-6e00-4bb0-ab36-773275b216c5" xmlns:ns3="fa87dcf5-3992-4aba-98b2-bc578a3bb7f8" targetNamespace="http://schemas.microsoft.com/office/2006/metadata/properties" ma:root="true" ma:fieldsID="a972487f71e1c979d8b7b4822132c569" ns2:_="" ns3:_="">
    <xsd:import namespace="0b59cee8-6e00-4bb0-ab36-773275b216c5"/>
    <xsd:import namespace="fa87dcf5-3992-4aba-98b2-bc578a3bb7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59cee8-6e00-4bb0-ab36-773275b216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4aa7c9c-1527-4b90-babd-afeaf67939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87dcf5-3992-4aba-98b2-bc578a3bb7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296778a-a41d-4188-8033-d3033b495af0}" ma:internalName="TaxCatchAll" ma:showField="CatchAllData" ma:web="fa87dcf5-3992-4aba-98b2-bc578a3bb7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3C010E-FD56-47D6-BF26-1DAF96E92A17}">
  <ds:schemaRefs>
    <ds:schemaRef ds:uri="0b59cee8-6e00-4bb0-ab36-773275b216c5"/>
    <ds:schemaRef ds:uri="fa87dcf5-3992-4aba-98b2-bc578a3bb7f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C219ED-EFBE-4CFF-ACB3-81CCC31C2905}">
  <ds:schemaRefs>
    <ds:schemaRef ds:uri="0b59cee8-6e00-4bb0-ab36-773275b216c5"/>
    <ds:schemaRef ds:uri="fa87dcf5-3992-4aba-98b2-bc578a3bb7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746467A-4125-45A8-A4C7-8B81C57149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TotalTime>
  <Words>544</Words>
  <Application>Microsoft Office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Nova</vt:lpstr>
      <vt:lpstr>Calibri</vt:lpstr>
      <vt:lpstr>Century Gothic</vt:lpstr>
      <vt:lpstr>Trebuchet MS</vt:lpstr>
      <vt:lpstr>PosterPresentations.com-100CMx200CM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PosterPresentations.com - 510.649.3001</dc:creator>
  <dc:description>This template is the property of PosterPresentations.com. Call us if you need help with this poster template._x000d_
1-866-649-3004           _x000d_
 (c)PosterPresentations.com</dc:description>
  <cp:lastModifiedBy>Melinda White</cp:lastModifiedBy>
  <cp:revision>255</cp:revision>
  <dcterms:created xsi:type="dcterms:W3CDTF">2011-04-21T17:30:39Z</dcterms:created>
  <dcterms:modified xsi:type="dcterms:W3CDTF">2025-06-10T01:30:39Z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0x0101009F89DE89F99F3B41A0950B4958CC305C</vt:lpwstr>
  </property>
  <property fmtid="{D5CDD505-2E9C-101B-9397-08002B2CF9AE}" pid="3" name="MediaServiceImageTags">
    <vt:lpwstr/>
  </property>
</Properties>
</file>