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33C7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1" d="100"/>
          <a:sy n="41" d="100"/>
        </p:scale>
        <p:origin x="-34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D70D8C-7338-4142-97F8-32EB5E314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B0574E7-B404-4633-A2C3-15D339D3A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AAD2F6-31A2-44DF-91B7-02194DF3F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1FCF718-461F-4C34-9C4E-0AACBD17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B6E4714-A967-464F-A252-EACF440F1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59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C76689-6B1C-46A4-A115-E4FC34DEF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32D2266-F3F9-400A-8758-567EFBEBF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41387C7-CCCC-46D9-A482-6CD8CB8A5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5754FC-2B3E-4CCE-AB66-F58DACD8D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FACB5BF-9ACE-4A59-B463-A6DC8904F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5960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6D9C9A1-ACDB-4F50-B011-82D5893FA8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3978BD3-9174-4D6E-AF1D-832678ABB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81260FB-95D2-4CD3-97E7-0D8045251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0C6F68B-F179-424D-8BED-637A00C4A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87F3FC3-5FA6-45AB-B3E3-953C7F95E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990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ABAAE64-9C78-49E1-A168-D1EE22EF8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20FBA98-23CB-42D0-BA68-4CFCA7AB4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9BCC9A8-DE7C-4F01-94C3-0883CB04C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87B4D7D-838D-45C5-9BF5-9A4AD0157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EE77A17-4625-4BB6-AED3-FF12A7A3E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334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7B0EAA-05C6-47EE-A200-D5313DB3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590B6D9-9ED8-4773-B55C-320048C7D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6AE4B6C-9F17-4B1E-A3AF-B2A053AFA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D01092C-D9D4-4D6F-8C76-A488998D7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1DC082C-4931-4031-89E6-6FDDBD2BD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963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FADDD64-B58A-41CE-B0AF-50223064F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8B52CF8-12DB-4176-995D-30D473B21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4901B52-BB38-4D49-822E-5640F9E75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5E6DBB6-8BF2-46A9-A178-C9C71CE4E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4766961-6D9E-4C4F-8756-7C6DDC154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CD32B6E-FC2E-4BD0-A88F-06454F11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564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AE81EC-399C-454C-A8DC-23A931E3B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A889297-BD4D-484E-B913-8D60F3D82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7E88C03-BD5B-4EC5-9491-A0D322D11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56A7E47-0C65-4416-833D-67ECAF060A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BDB4E7F-4AA6-49DD-ADCC-78471A2C9C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257A408-DE9C-4832-B718-FE5F14C56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77DA19F-1F12-4E83-B614-938686560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245B993-304B-43E4-858A-C6DA6CEC7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51558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54ADBD-D5FF-4C67-B1A2-5CFFA896A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B5D1526-AB6B-4DA8-B96E-7F460030F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43EE8B8-D6CF-40E8-8825-99CBFD33C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D90CFDF-8EB6-4C30-A360-1CB60FC08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09531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0A73A66-EB72-4649-A601-1EAC4A4DD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C1B7876-A885-4FC7-BB6B-56B2F173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C6FCDF9-950D-4A10-8071-DF8233738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620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3A8041-68F8-4E98-9AC5-92F1FFF5A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25860E4-B96D-4F42-B77D-876CC0BCF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030D656-54B5-454A-8B57-A013553BC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8AA0899-22CE-4BD8-8B0E-EC2F57A7D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89C5C00-8854-4D09-899B-C0A0FC0C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7559F46-396C-4DC9-A84C-E1D84F62C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7464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A45B5D-DE3B-425C-9D33-930AE48D8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8692E5B-8815-41A9-97B8-74D3ACD3C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BFA8FD8-D01D-4C16-A22A-3C7EA58F0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FE1F6EE-713B-4B32-9E63-86E0ADB24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1F82153-62DC-4FC7-8CD4-1C0859F7F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3F3B66A-26DC-41B6-A715-C4B5A624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3824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7975552-10FD-456B-993B-C49EDBE6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75A1B9A-8A8B-401B-819D-BC377BB5A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80D08C7-CFF5-4E34-BA92-700A945F8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13846-D3E8-4AC7-8450-27EDE1342017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EECB536-26E6-4127-A090-86729EECED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729617E-704B-4017-AFFB-CB6F46811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E471A-86A6-4788-B1DD-5A57A4482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369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2197F7-6676-4FDB-B10E-11327A15E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558212"/>
          </a:xfrm>
          <a:solidFill>
            <a:srgbClr val="233C7B"/>
          </a:solidFill>
        </p:spPr>
        <p:txBody>
          <a:bodyPr anchor="ctr" anchorCtr="0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DINOT" panose="020B0504020101020102" pitchFamily="34" charset="0"/>
              </a:rPr>
              <a:t>Banner/Meeting Logo Options</a:t>
            </a:r>
          </a:p>
        </p:txBody>
      </p:sp>
      <p:pic>
        <p:nvPicPr>
          <p:cNvPr id="1028" name="Picture 4" descr="C:\Users\ana\Desktop\RA26 eposter banner 300 dp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7598" y="1659061"/>
            <a:ext cx="11382372" cy="1459278"/>
          </a:xfrm>
          <a:prstGeom prst="rect">
            <a:avLst/>
          </a:prstGeom>
          <a:noFill/>
        </p:spPr>
      </p:pic>
      <p:pic>
        <p:nvPicPr>
          <p:cNvPr id="1029" name="Picture 5" descr="C:\Users\ana\Desktop\RA26 eposter bloc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0606" y="3327768"/>
            <a:ext cx="4039332" cy="33661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068918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</Words>
  <Application>Microsoft Office PowerPoint</Application>
  <PresentationFormat>Προσαρμογή</PresentationFormat>
  <Paragraphs>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Office Theme</vt:lpstr>
      <vt:lpstr>Banner/Meeting Logo Options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Banner/Meeting Logo Options</dc:title>
  <dc:creator>Athena Ermidis</dc:creator>
  <cp:lastModifiedBy>ana</cp:lastModifiedBy>
  <cp:revision>11</cp:revision>
  <dcterms:created xsi:type="dcterms:W3CDTF">2019-09-19T16:38:46Z</dcterms:created>
  <dcterms:modified xsi:type="dcterms:W3CDTF">2026-02-16T08:07:07Z</dcterms:modified>
</cp:coreProperties>
</file>