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33C7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83" d="100"/>
          <a:sy n="83" d="100"/>
        </p:scale>
        <p:origin x="643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D70D8C-7338-4142-97F8-32EB5E314BE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B0574E7-B404-4633-A2C3-15D339D3A47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AAD2F6-31A2-44DF-91B7-02194DF3FA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13846-D3E8-4AC7-8450-27EDE1342017}" type="datetimeFigureOut">
              <a:rPr lang="en-US" smtClean="0"/>
              <a:t>9/10/2025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FCF718-461F-4C34-9C4E-0AACBD1707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B6E4714-A967-464F-A252-EACF440F15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E471A-86A6-4788-B1DD-5A57A4482D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5992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C76689-6B1C-46A4-A115-E4FC34DEF5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32D2266-F3F9-400A-8758-567EFBEBF0E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41387C7-CCCC-46D9-A482-6CD8CB8A53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13846-D3E8-4AC7-8450-27EDE1342017}" type="datetimeFigureOut">
              <a:rPr lang="en-US" smtClean="0"/>
              <a:t>9/10/2025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95754FC-2B3E-4CCE-AB66-F58DACD8DF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FACB5BF-9ACE-4A59-B463-A6DC8904F9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E471A-86A6-4788-B1DD-5A57A4482D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96091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6D9C9A1-ACDB-4F50-B011-82D5893FA81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3978BD3-9174-4D6E-AF1D-832678ABB8F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1260FB-95D2-4CD3-97E7-0D80452514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13846-D3E8-4AC7-8450-27EDE1342017}" type="datetimeFigureOut">
              <a:rPr lang="en-US" smtClean="0"/>
              <a:t>9/10/2025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0C6F68B-F179-424D-8BED-637A00C4A7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87F3FC3-5FA6-45AB-B3E3-953C7F95E4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E471A-86A6-4788-B1DD-5A57A4482D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99055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BAAE64-9C78-49E1-A168-D1EE22EF86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0FBA98-23CB-42D0-BA68-4CFCA7AB40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BCC9A8-DE7C-4F01-94C3-0883CB04CD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13846-D3E8-4AC7-8450-27EDE1342017}" type="datetimeFigureOut">
              <a:rPr lang="en-US" smtClean="0"/>
              <a:t>9/10/2025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87B4D7D-838D-45C5-9BF5-9A4AD0157B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EE77A17-4625-4BB6-AED3-FF12A7A3EE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E471A-86A6-4788-B1DD-5A57A4482D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33472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7B0EAA-05C6-47EE-A200-D5313DB3AA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590B6D9-9ED8-4773-B55C-320048C7D8B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6AE4B6C-9F17-4B1E-A3AF-B2A053AFAC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13846-D3E8-4AC7-8450-27EDE1342017}" type="datetimeFigureOut">
              <a:rPr lang="en-US" smtClean="0"/>
              <a:t>9/10/2025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D01092C-D9D4-4D6F-8C76-A488998D73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DC082C-4931-4031-89E6-6FDDBD2BDA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E471A-86A6-4788-B1DD-5A57A4482D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96366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ADDD64-B58A-41CE-B0AF-50223064F0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B52CF8-12DB-4176-995D-30D473B21C1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4901B52-BB38-4D49-822E-5640F9E750E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5E6DBB6-8BF2-46A9-A178-C9C71CE4EE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13846-D3E8-4AC7-8450-27EDE1342017}" type="datetimeFigureOut">
              <a:rPr lang="en-US" smtClean="0"/>
              <a:t>9/10/2025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4766961-6D9E-4C4F-8756-7C6DDC1545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CD32B6E-FC2E-4BD0-A88F-06454F1127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E471A-86A6-4788-B1DD-5A57A4482D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56432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AE81EC-399C-454C-A8DC-23A931E3BA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A889297-BD4D-484E-B913-8D60F3D8239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7E88C03-BD5B-4EC5-9491-A0D322D11CF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56A7E47-0C65-4416-833D-67ECAF060A8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BDB4E7F-4AA6-49DD-ADCC-78471A2C9CE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257A408-DE9C-4832-B718-FE5F14C568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13846-D3E8-4AC7-8450-27EDE1342017}" type="datetimeFigureOut">
              <a:rPr lang="en-US" smtClean="0"/>
              <a:t>9/10/2025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77DA19F-1F12-4E83-B614-9386865602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245B993-304B-43E4-858A-C6DA6CEC7A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E471A-86A6-4788-B1DD-5A57A4482D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15581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54ADBD-D5FF-4C67-B1A2-5CFFA896AA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B5D1526-AB6B-4DA8-B96E-7F460030F7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13846-D3E8-4AC7-8450-27EDE1342017}" type="datetimeFigureOut">
              <a:rPr lang="en-US" smtClean="0"/>
              <a:t>9/10/2025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43EE8B8-D6CF-40E8-8825-99CBFD33CE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D90CFDF-8EB6-4C30-A360-1CB60FC085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E471A-86A6-4788-B1DD-5A57A4482D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95316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0A73A66-EB72-4649-A601-1EAC4A4DD6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13846-D3E8-4AC7-8450-27EDE1342017}" type="datetimeFigureOut">
              <a:rPr lang="en-US" smtClean="0"/>
              <a:t>9/10/2025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C1B7876-A885-4FC7-BB6B-56B2F173D9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C6FCDF9-950D-4A10-8071-DF82337384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E471A-86A6-4788-B1DD-5A57A4482D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62028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3A8041-68F8-4E98-9AC5-92F1FFF5AD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5860E4-B96D-4F42-B77D-876CC0BCF1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030D656-54B5-454A-8B57-A013553BC9A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8AA0899-22CE-4BD8-8B0E-EC2F57A7DC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13846-D3E8-4AC7-8450-27EDE1342017}" type="datetimeFigureOut">
              <a:rPr lang="en-US" smtClean="0"/>
              <a:t>9/10/2025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89C5C00-8854-4D09-899B-C0A0FC0C1B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7559F46-396C-4DC9-A84C-E1D84F62C5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E471A-86A6-4788-B1DD-5A57A4482D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74647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A45B5D-DE3B-425C-9D33-930AE48D84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8692E5B-8815-41A9-97B8-74D3ACD3CDB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BFA8FD8-D01D-4C16-A22A-3C7EA58F00D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FE1F6EE-713B-4B32-9E63-86E0ADB240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13846-D3E8-4AC7-8450-27EDE1342017}" type="datetimeFigureOut">
              <a:rPr lang="en-US" smtClean="0"/>
              <a:t>9/10/2025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1F82153-62DC-4FC7-8CD4-1C0859F7FA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3F3B66A-26DC-41B6-A715-C4B5A6247F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E471A-86A6-4788-B1DD-5A57A4482D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82428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7975552-10FD-456B-993B-C49EDBE69B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75A1B9A-8A8B-401B-819D-BC377BB5AFA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80D08C7-CFF5-4E34-BA92-700A945F861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013846-D3E8-4AC7-8450-27EDE1342017}" type="datetimeFigureOut">
              <a:rPr lang="en-US" smtClean="0"/>
              <a:t>9/10/2025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ECB536-26E6-4127-A090-86729EECEDB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729617E-704B-4017-AFFB-CB6F46811C6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EE471A-86A6-4788-B1DD-5A57A4482D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36988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2197F7-6676-4FDB-B10E-11327A15EE1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0"/>
            <a:ext cx="12192000" cy="1558212"/>
          </a:xfrm>
          <a:solidFill>
            <a:srgbClr val="233C7B"/>
          </a:solidFill>
        </p:spPr>
        <p:txBody>
          <a:bodyPr anchor="ctr" anchorCtr="0">
            <a:normAutofit/>
          </a:bodyPr>
          <a:lstStyle/>
          <a:p>
            <a:r>
              <a:rPr lang="en-US" dirty="0">
                <a:solidFill>
                  <a:schemeClr val="bg1"/>
                </a:solidFill>
                <a:latin typeface="DINOT" panose="020B0504020101020102" pitchFamily="34" charset="0"/>
              </a:rPr>
              <a:t>Banner/Meeting Logo Options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DE7C6838-BEB0-4A38-B535-05016CA68E9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18821" y="1792494"/>
            <a:ext cx="11337128" cy="1453477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14EFDB68-62CD-454A-B482-AF75493FBBD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164669" y="3468357"/>
            <a:ext cx="3862659" cy="32199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89182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73</TotalTime>
  <Words>5</Words>
  <Application>Microsoft Office PowerPoint</Application>
  <PresentationFormat>Widescreen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DINOT</vt:lpstr>
      <vt:lpstr>Office Theme</vt:lpstr>
      <vt:lpstr>Banner/Meeting Logo Options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Banner/Meeting Logo Options</dc:title>
  <dc:creator>Athena Ermidis</dc:creator>
  <cp:lastModifiedBy>Athena Ermidis</cp:lastModifiedBy>
  <cp:revision>10</cp:revision>
  <dcterms:created xsi:type="dcterms:W3CDTF">2019-09-19T16:38:46Z</dcterms:created>
  <dcterms:modified xsi:type="dcterms:W3CDTF">2025-09-11T02:18:07Z</dcterms:modified>
</cp:coreProperties>
</file>