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50399950" cy="32399288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291D"/>
    <a:srgbClr val="333333"/>
    <a:srgbClr val="EA5F24"/>
    <a:srgbClr val="422F81"/>
    <a:srgbClr val="F1F1F1"/>
    <a:srgbClr val="037FCD"/>
    <a:srgbClr val="0E1B4F"/>
    <a:srgbClr val="4821D6"/>
    <a:srgbClr val="B81F86"/>
    <a:srgbClr val="FF65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36" autoAdjust="0"/>
    <p:restoredTop sz="94660"/>
  </p:normalViewPr>
  <p:slideViewPr>
    <p:cSldViewPr snapToGrid="0">
      <p:cViewPr varScale="1">
        <p:scale>
          <a:sx n="34" d="100"/>
          <a:sy n="34" d="100"/>
        </p:scale>
        <p:origin x="1672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4042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35EF3-E65C-47BE-BC63-FF40F9DE5C4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93750" y="1241425"/>
            <a:ext cx="52101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CC122-05E5-4410-8D7A-E257A4CF305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0654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CC35ABC-6FEF-4D71-8029-A8138956DA92}"/>
              </a:ext>
            </a:extLst>
          </p:cNvPr>
          <p:cNvSpPr/>
          <p:nvPr userDrawn="1"/>
        </p:nvSpPr>
        <p:spPr>
          <a:xfrm rot="16200000">
            <a:off x="42189049" y="14288743"/>
            <a:ext cx="21880174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Non-USABLE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4B4404B-1C84-4032-BD33-D3E562CAFFB8}"/>
              </a:ext>
            </a:extLst>
          </p:cNvPr>
          <p:cNvSpPr/>
          <p:nvPr userDrawn="1"/>
        </p:nvSpPr>
        <p:spPr>
          <a:xfrm>
            <a:off x="-533401" y="-3209960"/>
            <a:ext cx="50933351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Non-USABLE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D585D6E-7401-46AC-AA67-9557FB934830}"/>
              </a:ext>
            </a:extLst>
          </p:cNvPr>
          <p:cNvSpPr/>
          <p:nvPr userDrawn="1"/>
        </p:nvSpPr>
        <p:spPr>
          <a:xfrm>
            <a:off x="-287905" y="34193145"/>
            <a:ext cx="50933351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</a:t>
            </a:r>
            <a:r>
              <a:rPr lang="en-US" sz="11000" b="1" cap="all" dirty="0" err="1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USable</a:t>
            </a:r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70C4747-BA59-44E7-8B72-3C4B22EE2118}"/>
              </a:ext>
            </a:extLst>
          </p:cNvPr>
          <p:cNvSpPr/>
          <p:nvPr userDrawn="1"/>
        </p:nvSpPr>
        <p:spPr>
          <a:xfrm rot="16200000">
            <a:off x="-13604187" y="14288743"/>
            <a:ext cx="21880174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Non-USABLE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3F5AE28-5A6A-40CF-B86F-DB2021382B81}"/>
              </a:ext>
            </a:extLst>
          </p:cNvPr>
          <p:cNvSpPr/>
          <p:nvPr userDrawn="1"/>
        </p:nvSpPr>
        <p:spPr>
          <a:xfrm>
            <a:off x="0" y="0"/>
            <a:ext cx="50432321" cy="32399288"/>
          </a:xfrm>
          <a:prstGeom prst="rect">
            <a:avLst/>
          </a:prstGeom>
          <a:solidFill>
            <a:srgbClr val="7094AA"/>
          </a:solidFill>
          <a:ln>
            <a:solidFill>
              <a:srgbClr val="0E1B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6AA5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393EDCE-8C0A-46C6-96FF-11605CF4B8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0442" y="-967422"/>
            <a:ext cx="17440756" cy="3516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399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8624810"/>
            <a:ext cx="21419979" cy="205570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8624810"/>
            <a:ext cx="21419979" cy="205570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928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724964"/>
            <a:ext cx="43469957" cy="626236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7942328"/>
            <a:ext cx="21321539" cy="3892412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11834740"/>
            <a:ext cx="21321539" cy="174071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7942328"/>
            <a:ext cx="21426543" cy="3892412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11834740"/>
            <a:ext cx="21426543" cy="174071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2616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350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1531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159952"/>
            <a:ext cx="16255294" cy="7559834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4664900"/>
            <a:ext cx="25514975" cy="23024494"/>
          </a:xfrm>
        </p:spPr>
        <p:txBody>
          <a:bodyPr/>
          <a:lstStyle>
            <a:lvl1pPr>
              <a:defRPr sz="13228"/>
            </a:lvl1pPr>
            <a:lvl2pPr>
              <a:defRPr sz="11575"/>
            </a:lvl2pPr>
            <a:lvl3pPr>
              <a:defRPr sz="9921"/>
            </a:lvl3pPr>
            <a:lvl4pPr>
              <a:defRPr sz="8268"/>
            </a:lvl4pPr>
            <a:lvl5pPr>
              <a:defRPr sz="8268"/>
            </a:lvl5pPr>
            <a:lvl6pPr>
              <a:defRPr sz="8268"/>
            </a:lvl6pPr>
            <a:lvl7pPr>
              <a:defRPr sz="8268"/>
            </a:lvl7pPr>
            <a:lvl8pPr>
              <a:defRPr sz="8268"/>
            </a:lvl8pPr>
            <a:lvl9pPr>
              <a:defRPr sz="82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719786"/>
            <a:ext cx="16255294" cy="1800710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204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159952"/>
            <a:ext cx="16255294" cy="7559834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4664900"/>
            <a:ext cx="25514975" cy="23024494"/>
          </a:xfrm>
        </p:spPr>
        <p:txBody>
          <a:bodyPr anchor="t"/>
          <a:lstStyle>
            <a:lvl1pPr marL="0" indent="0">
              <a:buNone/>
              <a:defRPr sz="13228"/>
            </a:lvl1pPr>
            <a:lvl2pPr marL="1890019" indent="0">
              <a:buNone/>
              <a:defRPr sz="11575"/>
            </a:lvl2pPr>
            <a:lvl3pPr marL="3780038" indent="0">
              <a:buNone/>
              <a:defRPr sz="9921"/>
            </a:lvl3pPr>
            <a:lvl4pPr marL="5670057" indent="0">
              <a:buNone/>
              <a:defRPr sz="8268"/>
            </a:lvl4pPr>
            <a:lvl5pPr marL="7560076" indent="0">
              <a:buNone/>
              <a:defRPr sz="8268"/>
            </a:lvl5pPr>
            <a:lvl6pPr marL="9450095" indent="0">
              <a:buNone/>
              <a:defRPr sz="8268"/>
            </a:lvl6pPr>
            <a:lvl7pPr marL="11340114" indent="0">
              <a:buNone/>
              <a:defRPr sz="8268"/>
            </a:lvl7pPr>
            <a:lvl8pPr marL="13230134" indent="0">
              <a:buNone/>
              <a:defRPr sz="8268"/>
            </a:lvl8pPr>
            <a:lvl9pPr marL="15120153" indent="0">
              <a:buNone/>
              <a:defRPr sz="826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719786"/>
            <a:ext cx="16255294" cy="1800710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90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375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724962"/>
            <a:ext cx="10867489" cy="2745689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724962"/>
            <a:ext cx="31972468" cy="274568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632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724964"/>
            <a:ext cx="43469957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8624810"/>
            <a:ext cx="43469957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30029342"/>
            <a:ext cx="1133998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906B8-622A-428E-BD34-157CA5B2577F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30029342"/>
            <a:ext cx="1700998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30029342"/>
            <a:ext cx="1133998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755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txStyles>
    <p:titleStyle>
      <a:lvl1pPr algn="l" defTabSz="3780038" rtl="0" eaLnBrk="1" latinLnBrk="0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ángulo 38">
            <a:extLst>
              <a:ext uri="{FF2B5EF4-FFF2-40B4-BE49-F238E27FC236}">
                <a16:creationId xmlns:a16="http://schemas.microsoft.com/office/drawing/2014/main" id="{091D5060-B040-A1ED-74DA-AE46D7C32AFC}"/>
              </a:ext>
            </a:extLst>
          </p:cNvPr>
          <p:cNvSpPr/>
          <p:nvPr/>
        </p:nvSpPr>
        <p:spPr>
          <a:xfrm>
            <a:off x="1058779" y="16154314"/>
            <a:ext cx="31650326" cy="1624285"/>
          </a:xfrm>
          <a:prstGeom prst="rect">
            <a:avLst/>
          </a:prstGeom>
          <a:solidFill>
            <a:srgbClr val="CF291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2556C337-152C-41DB-9139-DA8FD7A423A2}"/>
              </a:ext>
            </a:extLst>
          </p:cNvPr>
          <p:cNvSpPr/>
          <p:nvPr/>
        </p:nvSpPr>
        <p:spPr>
          <a:xfrm>
            <a:off x="-1" y="7378613"/>
            <a:ext cx="50399949" cy="8103253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/>
              <a:t> 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3621843-9338-4540-81F1-0DBA38A33958}"/>
              </a:ext>
            </a:extLst>
          </p:cNvPr>
          <p:cNvSpPr/>
          <p:nvPr/>
        </p:nvSpPr>
        <p:spPr>
          <a:xfrm>
            <a:off x="0" y="0"/>
            <a:ext cx="50399949" cy="7309148"/>
          </a:xfrm>
          <a:prstGeom prst="rect">
            <a:avLst/>
          </a:prstGeom>
          <a:solidFill>
            <a:srgbClr val="CF29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/>
              <a:t>         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A0F312B-948C-463B-BCD2-86E316599A64}"/>
              </a:ext>
            </a:extLst>
          </p:cNvPr>
          <p:cNvSpPr/>
          <p:nvPr/>
        </p:nvSpPr>
        <p:spPr>
          <a:xfrm>
            <a:off x="10661238" y="18353201"/>
            <a:ext cx="4342138" cy="96656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59AAD034-EAED-4E52-8BD1-72F4F9D15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661026"/>
              </p:ext>
            </p:extLst>
          </p:nvPr>
        </p:nvGraphicFramePr>
        <p:xfrm>
          <a:off x="16173820" y="18320989"/>
          <a:ext cx="16535285" cy="9665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7057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3307057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3307057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3307057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3307057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1297496"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3333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933053"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933053"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933053"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933053"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933053"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933053"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933053"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903759"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933053"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333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200" dirty="0">
                        <a:solidFill>
                          <a:srgbClr val="333333"/>
                        </a:solidFill>
                      </a:endParaRPr>
                    </a:p>
                  </a:txBody>
                  <a:tcPr marL="74039" marR="74039" marT="37020" marB="3702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3333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35" name="Rectángulo 34">
            <a:extLst>
              <a:ext uri="{FF2B5EF4-FFF2-40B4-BE49-F238E27FC236}">
                <a16:creationId xmlns:a16="http://schemas.microsoft.com/office/drawing/2014/main" id="{2475CBDD-1B2B-42D8-B704-9CE40506D60F}"/>
              </a:ext>
            </a:extLst>
          </p:cNvPr>
          <p:cNvSpPr/>
          <p:nvPr/>
        </p:nvSpPr>
        <p:spPr>
          <a:xfrm>
            <a:off x="1510241" y="18196683"/>
            <a:ext cx="7980553" cy="1148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02CB2B0D-F2B4-4CC0-9CCB-85630250572D}"/>
              </a:ext>
            </a:extLst>
          </p:cNvPr>
          <p:cNvSpPr/>
          <p:nvPr/>
        </p:nvSpPr>
        <p:spPr>
          <a:xfrm>
            <a:off x="10661239" y="28653894"/>
            <a:ext cx="43421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38" name="Text Box 40">
            <a:extLst>
              <a:ext uri="{FF2B5EF4-FFF2-40B4-BE49-F238E27FC236}">
                <a16:creationId xmlns:a16="http://schemas.microsoft.com/office/drawing/2014/main" id="{323B92CA-AEF0-47EF-83C5-0259D9FA0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426" y="3201441"/>
            <a:ext cx="33268287" cy="2366358"/>
          </a:xfrm>
          <a:prstGeom prst="rect">
            <a:avLst/>
          </a:prstGeom>
          <a:noFill/>
          <a:ln>
            <a:noFill/>
          </a:ln>
          <a:effectLst/>
        </p:spPr>
        <p:txBody>
          <a:bodyPr lIns="430266" tIns="430266" rIns="430266" bIns="430266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32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3200" u="sng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P. MATTHEWS</a:t>
            </a:r>
            <a:r>
              <a:rPr lang="en-AU" sz="32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Royal Brisbane Hospital, Brisbane, Australia</a:t>
            </a: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CF80A7EE-38B5-42E3-B049-4C2AB380BC05}"/>
              </a:ext>
            </a:extLst>
          </p:cNvPr>
          <p:cNvSpPr/>
          <p:nvPr/>
        </p:nvSpPr>
        <p:spPr>
          <a:xfrm>
            <a:off x="1866105" y="649226"/>
            <a:ext cx="15249377" cy="22159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3800" b="1" cap="all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Poster title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4A63EB91-D98F-4905-85A3-5E05A0004230}"/>
              </a:ext>
            </a:extLst>
          </p:cNvPr>
          <p:cNvSpPr/>
          <p:nvPr/>
        </p:nvSpPr>
        <p:spPr>
          <a:xfrm>
            <a:off x="1646970" y="9145547"/>
            <a:ext cx="103254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200" b="1" dirty="0">
                <a:latin typeface="Arial" panose="020B0604020202020204" pitchFamily="34" charset="0"/>
                <a:cs typeface="Arial" panose="020B0604020202020204" pitchFamily="34" charset="0"/>
              </a:rPr>
              <a:t>You may edit </a:t>
            </a: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the size of the font, the sections distribution and the colour scheme if wanted.</a:t>
            </a:r>
            <a:b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All modifications concerning the background/title display are to be done at a Master Slide level.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5A072C9-26BE-4800-8AE1-CF5F10DB7C42}"/>
              </a:ext>
            </a:extLst>
          </p:cNvPr>
          <p:cNvSpPr/>
          <p:nvPr/>
        </p:nvSpPr>
        <p:spPr>
          <a:xfrm>
            <a:off x="1646970" y="7798234"/>
            <a:ext cx="8285588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5400" b="1" cap="all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r>
              <a:rPr lang="en-US" b="1" cap="all" dirty="0">
                <a:solidFill>
                  <a:srgbClr val="EA5F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dirty="0">
              <a:solidFill>
                <a:srgbClr val="EA5F24"/>
              </a:solidFill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4A026AB-4A37-4447-A24C-EA7CEE5AA3A9}"/>
              </a:ext>
            </a:extLst>
          </p:cNvPr>
          <p:cNvSpPr/>
          <p:nvPr/>
        </p:nvSpPr>
        <p:spPr>
          <a:xfrm>
            <a:off x="14240438" y="9145547"/>
            <a:ext cx="10325440" cy="3736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3200" b="1" dirty="0"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 no smaller than 20 points. Try to keep body text left-aligned, do not justify text.</a:t>
            </a:r>
          </a:p>
        </p:txBody>
      </p:sp>
      <p:sp>
        <p:nvSpPr>
          <p:cNvPr id="106" name="Rectángulo 105">
            <a:extLst>
              <a:ext uri="{FF2B5EF4-FFF2-40B4-BE49-F238E27FC236}">
                <a16:creationId xmlns:a16="http://schemas.microsoft.com/office/drawing/2014/main" id="{8A632FD1-C344-4CE0-AB37-F364643A32E0}"/>
              </a:ext>
            </a:extLst>
          </p:cNvPr>
          <p:cNvSpPr/>
          <p:nvPr/>
        </p:nvSpPr>
        <p:spPr>
          <a:xfrm>
            <a:off x="14240438" y="7798234"/>
            <a:ext cx="8267499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5400" b="1" cap="all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endParaRPr lang="es-ES" dirty="0">
              <a:solidFill>
                <a:srgbClr val="333333"/>
              </a:solidFill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B1BC57DE-8D49-4EB8-B200-DF3E7E0BBD78}"/>
              </a:ext>
            </a:extLst>
          </p:cNvPr>
          <p:cNvSpPr/>
          <p:nvPr/>
        </p:nvSpPr>
        <p:spPr>
          <a:xfrm>
            <a:off x="26591858" y="9145547"/>
            <a:ext cx="1032544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8976" indent="-398976" defTabSz="952107" eaLnBrk="0" hangingPunct="0">
              <a:spcAft>
                <a:spcPts val="600"/>
              </a:spcAft>
              <a:buSzPct val="60000"/>
            </a:pPr>
            <a:r>
              <a:rPr lang="en-AU" sz="3200" b="1" dirty="0"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3200" b="1" dirty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t overcrowd your poster.    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Rectángulo 107">
            <a:extLst>
              <a:ext uri="{FF2B5EF4-FFF2-40B4-BE49-F238E27FC236}">
                <a16:creationId xmlns:a16="http://schemas.microsoft.com/office/drawing/2014/main" id="{532CC95B-C00E-47D4-B0B0-D391A7D82BDE}"/>
              </a:ext>
            </a:extLst>
          </p:cNvPr>
          <p:cNvSpPr/>
          <p:nvPr/>
        </p:nvSpPr>
        <p:spPr>
          <a:xfrm>
            <a:off x="26591858" y="7798234"/>
            <a:ext cx="8605183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5400" b="1" cap="all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endParaRPr lang="es-ES" dirty="0">
              <a:solidFill>
                <a:srgbClr val="333333"/>
              </a:solidFill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B657D15C-6AAD-4D14-AB02-D3335AEE97D0}"/>
              </a:ext>
            </a:extLst>
          </p:cNvPr>
          <p:cNvSpPr/>
          <p:nvPr/>
        </p:nvSpPr>
        <p:spPr>
          <a:xfrm>
            <a:off x="38427540" y="9145547"/>
            <a:ext cx="10325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>
              <a:spcBef>
                <a:spcPct val="50000"/>
              </a:spcBef>
            </a:pPr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</a:p>
        </p:txBody>
      </p:sp>
      <p:sp>
        <p:nvSpPr>
          <p:cNvPr id="111" name="Rectángulo 110">
            <a:extLst>
              <a:ext uri="{FF2B5EF4-FFF2-40B4-BE49-F238E27FC236}">
                <a16:creationId xmlns:a16="http://schemas.microsoft.com/office/drawing/2014/main" id="{E8E9CC9A-3523-4647-AFA8-2FC5ECA951E0}"/>
              </a:ext>
            </a:extLst>
          </p:cNvPr>
          <p:cNvSpPr/>
          <p:nvPr/>
        </p:nvSpPr>
        <p:spPr>
          <a:xfrm>
            <a:off x="38427540" y="7798234"/>
            <a:ext cx="8637963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5400" b="1" cap="all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s-ES" dirty="0">
              <a:solidFill>
                <a:srgbClr val="333333"/>
              </a:solidFill>
            </a:endParaRPr>
          </a:p>
        </p:txBody>
      </p:sp>
      <p:sp>
        <p:nvSpPr>
          <p:cNvPr id="93" name="Rectángulo 92">
            <a:extLst>
              <a:ext uri="{FF2B5EF4-FFF2-40B4-BE49-F238E27FC236}">
                <a16:creationId xmlns:a16="http://schemas.microsoft.com/office/drawing/2014/main" id="{71D9BAFC-153A-467F-AE81-5A49D9D592D4}"/>
              </a:ext>
            </a:extLst>
          </p:cNvPr>
          <p:cNvSpPr/>
          <p:nvPr/>
        </p:nvSpPr>
        <p:spPr>
          <a:xfrm>
            <a:off x="33879549" y="17829648"/>
            <a:ext cx="14556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Rectángulo 117">
            <a:extLst>
              <a:ext uri="{FF2B5EF4-FFF2-40B4-BE49-F238E27FC236}">
                <a16:creationId xmlns:a16="http://schemas.microsoft.com/office/drawing/2014/main" id="{3D2D9196-22FB-416F-8D9E-84842895D53B}"/>
              </a:ext>
            </a:extLst>
          </p:cNvPr>
          <p:cNvSpPr/>
          <p:nvPr/>
        </p:nvSpPr>
        <p:spPr>
          <a:xfrm>
            <a:off x="33879549" y="16504791"/>
            <a:ext cx="15010160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5400" b="1" cap="all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s-ES" dirty="0">
              <a:solidFill>
                <a:srgbClr val="333333"/>
              </a:solidFill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7381FF90-67F4-4926-B99A-D22528A91770}"/>
              </a:ext>
            </a:extLst>
          </p:cNvPr>
          <p:cNvSpPr/>
          <p:nvPr/>
        </p:nvSpPr>
        <p:spPr>
          <a:xfrm>
            <a:off x="33879548" y="25429077"/>
            <a:ext cx="145420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Can be Vancouver style i.e. 1 </a:t>
            </a:r>
            <a:r>
              <a:rPr lang="en-US" sz="32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Meyer J-P et al</a:t>
            </a:r>
            <a:r>
              <a:rPr lang="en-US" sz="32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The treatment of high grade superficial bladder cancer and carcinoma in situ </a:t>
            </a:r>
            <a:r>
              <a:rPr lang="en-US" sz="32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wwith</a:t>
            </a:r>
            <a:r>
              <a:rPr lang="en-US" sz="32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BCG – a questionnaire survey of Consultant practice in England and Wales. </a:t>
            </a:r>
            <a:r>
              <a:rPr lang="en-US" sz="32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Urol</a:t>
            </a:r>
            <a:r>
              <a:rPr lang="en-US" sz="32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Oncol 2002; 2;: 77-80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Rectángulo 118">
            <a:extLst>
              <a:ext uri="{FF2B5EF4-FFF2-40B4-BE49-F238E27FC236}">
                <a16:creationId xmlns:a16="http://schemas.microsoft.com/office/drawing/2014/main" id="{E56A4D24-9FF3-40B5-B533-36186F9411EC}"/>
              </a:ext>
            </a:extLst>
          </p:cNvPr>
          <p:cNvSpPr/>
          <p:nvPr/>
        </p:nvSpPr>
        <p:spPr>
          <a:xfrm>
            <a:off x="33879549" y="24076323"/>
            <a:ext cx="15010160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5400" b="1" cap="all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s-ES" dirty="0">
              <a:solidFill>
                <a:srgbClr val="333333"/>
              </a:solidFill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938039DD-D220-4190-BB29-5371150C65ED}"/>
              </a:ext>
            </a:extLst>
          </p:cNvPr>
          <p:cNvSpPr/>
          <p:nvPr/>
        </p:nvSpPr>
        <p:spPr>
          <a:xfrm>
            <a:off x="33879549" y="21234205"/>
            <a:ext cx="14556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tángulo 121">
            <a:extLst>
              <a:ext uri="{FF2B5EF4-FFF2-40B4-BE49-F238E27FC236}">
                <a16:creationId xmlns:a16="http://schemas.microsoft.com/office/drawing/2014/main" id="{167A2DB9-CB3A-451F-817B-AF5A2F5C9B0A}"/>
              </a:ext>
            </a:extLst>
          </p:cNvPr>
          <p:cNvSpPr/>
          <p:nvPr/>
        </p:nvSpPr>
        <p:spPr>
          <a:xfrm>
            <a:off x="33879549" y="19905374"/>
            <a:ext cx="15010160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5400" b="1" cap="all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  <a:endParaRPr lang="es-ES" dirty="0">
              <a:solidFill>
                <a:srgbClr val="333333"/>
              </a:solidFill>
            </a:endParaRPr>
          </a:p>
        </p:txBody>
      </p:sp>
      <p:sp>
        <p:nvSpPr>
          <p:cNvPr id="48" name="Rectangle 28">
            <a:extLst>
              <a:ext uri="{FF2B5EF4-FFF2-40B4-BE49-F238E27FC236}">
                <a16:creationId xmlns:a16="http://schemas.microsoft.com/office/drawing/2014/main" id="{02BBCB47-85E6-450B-BE86-4E52CF113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11844" y="1187122"/>
            <a:ext cx="8704735" cy="402863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375509" tIns="375509" rIns="375509" bIns="375509" anchor="ctr"/>
          <a:lstStyle/>
          <a:p>
            <a:pPr algn="ctr" defTabSz="952107"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Add your logo here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501EEF4B-C0C5-4956-BB49-D6A87971C1C9}"/>
              </a:ext>
            </a:extLst>
          </p:cNvPr>
          <p:cNvSpPr/>
          <p:nvPr/>
        </p:nvSpPr>
        <p:spPr>
          <a:xfrm>
            <a:off x="1510241" y="16504791"/>
            <a:ext cx="8376839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5400" b="1" cap="all" dirty="0">
                <a:solidFill>
                  <a:srgbClr val="F1F1F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s-ES" dirty="0">
              <a:solidFill>
                <a:srgbClr val="F1F1F1"/>
              </a:solidFill>
            </a:endParaRP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B4C0F159-D80E-BD7D-1788-01D8C2EAE4F0}"/>
              </a:ext>
            </a:extLst>
          </p:cNvPr>
          <p:cNvCxnSpPr>
            <a:cxnSpLocks/>
          </p:cNvCxnSpPr>
          <p:nvPr/>
        </p:nvCxnSpPr>
        <p:spPr>
          <a:xfrm>
            <a:off x="33879549" y="23776366"/>
            <a:ext cx="14886398" cy="0"/>
          </a:xfrm>
          <a:prstGeom prst="line">
            <a:avLst/>
          </a:prstGeom>
          <a:ln w="9525">
            <a:solidFill>
              <a:srgbClr val="CF29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33F94861-5842-2EB4-AD02-789299EEE344}"/>
              </a:ext>
            </a:extLst>
          </p:cNvPr>
          <p:cNvCxnSpPr>
            <a:cxnSpLocks/>
          </p:cNvCxnSpPr>
          <p:nvPr/>
        </p:nvCxnSpPr>
        <p:spPr>
          <a:xfrm>
            <a:off x="33879549" y="19604850"/>
            <a:ext cx="14886398" cy="0"/>
          </a:xfrm>
          <a:prstGeom prst="line">
            <a:avLst/>
          </a:prstGeom>
          <a:ln w="9525">
            <a:solidFill>
              <a:srgbClr val="CF29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ángulo 51">
            <a:extLst>
              <a:ext uri="{FF2B5EF4-FFF2-40B4-BE49-F238E27FC236}">
                <a16:creationId xmlns:a16="http://schemas.microsoft.com/office/drawing/2014/main" id="{A9F208E1-2CC5-BC00-BBC1-37A0019CFC7F}"/>
              </a:ext>
            </a:extLst>
          </p:cNvPr>
          <p:cNvSpPr/>
          <p:nvPr/>
        </p:nvSpPr>
        <p:spPr>
          <a:xfrm>
            <a:off x="0" y="31931812"/>
            <a:ext cx="50399948" cy="467476"/>
          </a:xfrm>
          <a:prstGeom prst="rect">
            <a:avLst/>
          </a:prstGeom>
          <a:solidFill>
            <a:srgbClr val="CF291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6001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89DE89F99F3B41A0950B4958CC305C" ma:contentTypeVersion="20" ma:contentTypeDescription="Create a new document." ma:contentTypeScope="" ma:versionID="94c25f2eccb524310e8330b84c95b9c1">
  <xsd:schema xmlns:xsd="http://www.w3.org/2001/XMLSchema" xmlns:xs="http://www.w3.org/2001/XMLSchema" xmlns:p="http://schemas.microsoft.com/office/2006/metadata/properties" xmlns:ns2="0b59cee8-6e00-4bb0-ab36-773275b216c5" xmlns:ns3="fa87dcf5-3992-4aba-98b2-bc578a3bb7f8" targetNamespace="http://schemas.microsoft.com/office/2006/metadata/properties" ma:root="true" ma:fieldsID="7637e494a81144e26926af3485ee04e0" ns2:_="" ns3:_="">
    <xsd:import namespace="0b59cee8-6e00-4bb0-ab36-773275b216c5"/>
    <xsd:import namespace="fa87dcf5-3992-4aba-98b2-bc578a3bb7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Not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59cee8-6e00-4bb0-ab36-773275b216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4aa7c9c-1527-4b90-babd-afeaf67939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6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87dcf5-3992-4aba-98b2-bc578a3bb7f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296778a-a41d-4188-8033-d3033b495af0}" ma:internalName="TaxCatchAll" ma:showField="CatchAllData" ma:web="fa87dcf5-3992-4aba-98b2-bc578a3bb7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b59cee8-6e00-4bb0-ab36-773275b216c5" xsi:nil="true"/>
    <lcf76f155ced4ddcb4097134ff3c332f xmlns="0b59cee8-6e00-4bb0-ab36-773275b216c5">
      <Terms xmlns="http://schemas.microsoft.com/office/infopath/2007/PartnerControls"/>
    </lcf76f155ced4ddcb4097134ff3c332f>
    <TaxCatchAll xmlns="fa87dcf5-3992-4aba-98b2-bc578a3bb7f8" xsi:nil="true"/>
  </documentManagement>
</p:properties>
</file>

<file path=customXml/itemProps1.xml><?xml version="1.0" encoding="utf-8"?>
<ds:datastoreItem xmlns:ds="http://schemas.openxmlformats.org/officeDocument/2006/customXml" ds:itemID="{2D1418FE-6EA3-4650-9667-7B8AB35F962C}"/>
</file>

<file path=customXml/itemProps2.xml><?xml version="1.0" encoding="utf-8"?>
<ds:datastoreItem xmlns:ds="http://schemas.openxmlformats.org/officeDocument/2006/customXml" ds:itemID="{36530C94-D8B5-42A8-A525-BD422670D09C}"/>
</file>

<file path=customXml/itemProps3.xml><?xml version="1.0" encoding="utf-8"?>
<ds:datastoreItem xmlns:ds="http://schemas.openxmlformats.org/officeDocument/2006/customXml" ds:itemID="{EEE60103-39F2-4504-98CE-B608248E80D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786</TotalTime>
  <Words>553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Leticia Gómez Aguado</dc:creator>
  <cp:lastModifiedBy>Melinda White</cp:lastModifiedBy>
  <cp:revision>62</cp:revision>
  <cp:lastPrinted>2021-04-19T11:04:12Z</cp:lastPrinted>
  <dcterms:created xsi:type="dcterms:W3CDTF">2021-04-14T13:13:01Z</dcterms:created>
  <dcterms:modified xsi:type="dcterms:W3CDTF">2026-02-25T16:10:08Z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0x0101009F89DE89F99F3B41A0950B4958CC305C</vt:lpwstr>
  </property>
</Properties>
</file>